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firstSlideNum="0" strictFirstAndLastChars="0" saveSubsetFonts="1">
  <p:sldMasterIdLst>
    <p:sldMasterId id="2147483648" r:id="rId5"/>
    <p:sldMasterId id="2147483677" r:id="rId6"/>
    <p:sldMasterId id="214748369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y="5143500" cx="9144000"/>
  <p:notesSz cx="6808775" cy="99409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28" roundtripDataSignature="AMtx7miGIvcxOBBU3zkLpKS+u+kZWZPG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E1D41D-939F-4F9D-BEB1-E335C229D4D1}">
  <a:tblStyle styleId="{2AE1D41D-939F-4F9D-BEB1-E335C229D4D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  <p:guide pos="3131" orient="horz"/>
        <p:guide pos="2145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customschemas.google.com/relationships/presentationmetadata" Target="metadata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─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−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AutoNum type="arabicPeriod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AutoNum type="alphaLcPeriod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500"/>
              <a:buFont typeface="Calibri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6737" y="0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─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−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AutoNum type="arabicPeriod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AutoNum type="alphaLcPeriod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500"/>
              <a:buFont typeface="Calibri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2075" y="746125"/>
            <a:ext cx="6624638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2154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─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−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AutoNum type="arabicPeriod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AutoNum type="alphaLcPeriod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500"/>
              <a:buFont typeface="Calibri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:notes"/>
          <p:cNvSpPr txBox="1"/>
          <p:nvPr>
            <p:ph idx="1" type="body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:notes"/>
          <p:cNvSpPr/>
          <p:nvPr>
            <p:ph idx="2" type="sldImg"/>
          </p:nvPr>
        </p:nvSpPr>
        <p:spPr>
          <a:xfrm>
            <a:off x="92075" y="746125"/>
            <a:ext cx="6624638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1:notes"/>
          <p:cNvSpPr txBox="1"/>
          <p:nvPr>
            <p:ph idx="1" type="body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1:notes"/>
          <p:cNvSpPr/>
          <p:nvPr>
            <p:ph idx="2" type="sldImg"/>
          </p:nvPr>
        </p:nvSpPr>
        <p:spPr>
          <a:xfrm>
            <a:off x="92075" y="746125"/>
            <a:ext cx="6624638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2:notes"/>
          <p:cNvSpPr txBox="1"/>
          <p:nvPr>
            <p:ph idx="1" type="body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12:notes"/>
          <p:cNvSpPr/>
          <p:nvPr>
            <p:ph idx="2" type="sldImg"/>
          </p:nvPr>
        </p:nvSpPr>
        <p:spPr>
          <a:xfrm>
            <a:off x="92075" y="746125"/>
            <a:ext cx="6624638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3:notes"/>
          <p:cNvSpPr txBox="1"/>
          <p:nvPr>
            <p:ph idx="1" type="body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3:notes"/>
          <p:cNvSpPr/>
          <p:nvPr>
            <p:ph idx="2" type="sldImg"/>
          </p:nvPr>
        </p:nvSpPr>
        <p:spPr>
          <a:xfrm>
            <a:off x="92075" y="746125"/>
            <a:ext cx="6624638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4:notes"/>
          <p:cNvSpPr txBox="1"/>
          <p:nvPr>
            <p:ph idx="1" type="body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14:notes"/>
          <p:cNvSpPr/>
          <p:nvPr>
            <p:ph idx="2" type="sldImg"/>
          </p:nvPr>
        </p:nvSpPr>
        <p:spPr>
          <a:xfrm>
            <a:off x="92075" y="746125"/>
            <a:ext cx="6624638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5:notes"/>
          <p:cNvSpPr txBox="1"/>
          <p:nvPr>
            <p:ph idx="1" type="body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15:notes"/>
          <p:cNvSpPr/>
          <p:nvPr>
            <p:ph idx="2" type="sldImg"/>
          </p:nvPr>
        </p:nvSpPr>
        <p:spPr>
          <a:xfrm>
            <a:off x="92075" y="746125"/>
            <a:ext cx="6624638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6:notes"/>
          <p:cNvSpPr txBox="1"/>
          <p:nvPr>
            <p:ph idx="1" type="body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6:notes"/>
          <p:cNvSpPr/>
          <p:nvPr>
            <p:ph idx="2" type="sldImg"/>
          </p:nvPr>
        </p:nvSpPr>
        <p:spPr>
          <a:xfrm>
            <a:off x="92075" y="746125"/>
            <a:ext cx="6624638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7:notes"/>
          <p:cNvSpPr txBox="1"/>
          <p:nvPr>
            <p:ph idx="1" type="body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7:notes"/>
          <p:cNvSpPr/>
          <p:nvPr>
            <p:ph idx="2" type="sldImg"/>
          </p:nvPr>
        </p:nvSpPr>
        <p:spPr>
          <a:xfrm>
            <a:off x="92075" y="746125"/>
            <a:ext cx="6624638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8:notes"/>
          <p:cNvSpPr txBox="1"/>
          <p:nvPr>
            <p:ph idx="1" type="body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8:notes"/>
          <p:cNvSpPr/>
          <p:nvPr>
            <p:ph idx="2" type="sldImg"/>
          </p:nvPr>
        </p:nvSpPr>
        <p:spPr>
          <a:xfrm>
            <a:off x="92075" y="746125"/>
            <a:ext cx="6624638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9:notes"/>
          <p:cNvSpPr txBox="1"/>
          <p:nvPr>
            <p:ph idx="1" type="body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9:notes"/>
          <p:cNvSpPr/>
          <p:nvPr>
            <p:ph idx="2" type="sldImg"/>
          </p:nvPr>
        </p:nvSpPr>
        <p:spPr>
          <a:xfrm>
            <a:off x="92075" y="746125"/>
            <a:ext cx="6624638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f39e3b1daf_2_218:notes"/>
          <p:cNvSpPr txBox="1"/>
          <p:nvPr>
            <p:ph idx="1" type="body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8" name="Google Shape;568;gf39e3b1daf_2_218:notes"/>
          <p:cNvSpPr/>
          <p:nvPr>
            <p:ph idx="2" type="sldImg"/>
          </p:nvPr>
        </p:nvSpPr>
        <p:spPr>
          <a:xfrm>
            <a:off x="92075" y="746125"/>
            <a:ext cx="6624638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:notes"/>
          <p:cNvSpPr txBox="1"/>
          <p:nvPr>
            <p:ph idx="1" type="body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:notes"/>
          <p:cNvSpPr/>
          <p:nvPr>
            <p:ph idx="2" type="sldImg"/>
          </p:nvPr>
        </p:nvSpPr>
        <p:spPr>
          <a:xfrm>
            <a:off x="92075" y="746125"/>
            <a:ext cx="6624638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:notes"/>
          <p:cNvSpPr txBox="1"/>
          <p:nvPr>
            <p:ph idx="1" type="body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:notes"/>
          <p:cNvSpPr/>
          <p:nvPr>
            <p:ph idx="2" type="sldImg"/>
          </p:nvPr>
        </p:nvSpPr>
        <p:spPr>
          <a:xfrm>
            <a:off x="92075" y="746125"/>
            <a:ext cx="6624638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:notes"/>
          <p:cNvSpPr txBox="1"/>
          <p:nvPr>
            <p:ph idx="1" type="body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5:notes"/>
          <p:cNvSpPr/>
          <p:nvPr>
            <p:ph idx="2" type="sldImg"/>
          </p:nvPr>
        </p:nvSpPr>
        <p:spPr>
          <a:xfrm>
            <a:off x="92075" y="746125"/>
            <a:ext cx="6624638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:notes"/>
          <p:cNvSpPr txBox="1"/>
          <p:nvPr>
            <p:ph idx="1" type="body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6:notes"/>
          <p:cNvSpPr/>
          <p:nvPr>
            <p:ph idx="2" type="sldImg"/>
          </p:nvPr>
        </p:nvSpPr>
        <p:spPr>
          <a:xfrm>
            <a:off x="92075" y="746125"/>
            <a:ext cx="6624638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:notes"/>
          <p:cNvSpPr txBox="1"/>
          <p:nvPr>
            <p:ph idx="1" type="body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7:notes"/>
          <p:cNvSpPr/>
          <p:nvPr>
            <p:ph idx="2" type="sldImg"/>
          </p:nvPr>
        </p:nvSpPr>
        <p:spPr>
          <a:xfrm>
            <a:off x="92075" y="746125"/>
            <a:ext cx="6624638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8:notes"/>
          <p:cNvSpPr txBox="1"/>
          <p:nvPr>
            <p:ph idx="1" type="body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8:notes"/>
          <p:cNvSpPr/>
          <p:nvPr>
            <p:ph idx="2" type="sldImg"/>
          </p:nvPr>
        </p:nvSpPr>
        <p:spPr>
          <a:xfrm>
            <a:off x="92075" y="746125"/>
            <a:ext cx="6624638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9:notes"/>
          <p:cNvSpPr txBox="1"/>
          <p:nvPr>
            <p:ph idx="1" type="body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9:notes"/>
          <p:cNvSpPr/>
          <p:nvPr>
            <p:ph idx="2" type="sldImg"/>
          </p:nvPr>
        </p:nvSpPr>
        <p:spPr>
          <a:xfrm>
            <a:off x="92075" y="746125"/>
            <a:ext cx="6624638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0:notes"/>
          <p:cNvSpPr txBox="1"/>
          <p:nvPr>
            <p:ph idx="1" type="body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10:notes"/>
          <p:cNvSpPr/>
          <p:nvPr>
            <p:ph idx="2" type="sldImg"/>
          </p:nvPr>
        </p:nvSpPr>
        <p:spPr>
          <a:xfrm>
            <a:off x="92075" y="746125"/>
            <a:ext cx="6624638" cy="3727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15.jpg"/><Relationship Id="rId5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jpg"/><Relationship Id="rId3" Type="http://schemas.openxmlformats.org/officeDocument/2006/relationships/image" Target="../media/image10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jpg"/><Relationship Id="rId3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g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png"/><Relationship Id="rId3" Type="http://schemas.openxmlformats.org/officeDocument/2006/relationships/image" Target="../media/image2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2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 showMasterSp="0">
  <p:cSld name="2_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0"/>
          <p:cNvPicPr preferRelativeResize="0"/>
          <p:nvPr/>
        </p:nvPicPr>
        <p:blipFill rotWithShape="1">
          <a:blip r:embed="rId2">
            <a:alphaModFix/>
          </a:blip>
          <a:srcRect b="0" l="20670" r="895" t="11600"/>
          <a:stretch/>
        </p:blipFill>
        <p:spPr>
          <a:xfrm>
            <a:off x="59405" y="220232"/>
            <a:ext cx="9084599" cy="488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0"/>
          <p:cNvPicPr preferRelativeResize="0"/>
          <p:nvPr/>
        </p:nvPicPr>
        <p:blipFill rotWithShape="1">
          <a:blip r:embed="rId3">
            <a:alphaModFix/>
          </a:blip>
          <a:srcRect b="0" l="-1" r="-88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0"/>
          <p:cNvSpPr/>
          <p:nvPr/>
        </p:nvSpPr>
        <p:spPr>
          <a:xfrm>
            <a:off x="9357763" y="-7144"/>
            <a:ext cx="2177744" cy="236934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57800" lIns="57800" spcFirstLastPara="1" rIns="57800" wrap="square" tIns="57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81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Cover image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1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Please select the cover image you require from the following selection:</a:t>
            </a:r>
            <a:endParaRPr/>
          </a:p>
          <a:p>
            <a:pPr indent="-119988" lvl="0" marL="1199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Arial"/>
              <a:buChar char="•"/>
            </a:pPr>
            <a:r>
              <a:rPr b="0" i="0" lang="en-GB" sz="81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2 x Transformer options</a:t>
            </a:r>
            <a:endParaRPr/>
          </a:p>
          <a:p>
            <a:pPr indent="-119988" lvl="0" marL="1199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Arial"/>
              <a:buChar char="•"/>
            </a:pPr>
            <a:r>
              <a:rPr b="0" i="0" lang="en-GB" sz="81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6 X Advancing Discovery images</a:t>
            </a:r>
            <a:endParaRPr/>
          </a:p>
          <a:p>
            <a:pPr indent="-68553" lvl="0" marL="1199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Arial"/>
              <a:buNone/>
            </a:pPr>
            <a:r>
              <a:t/>
            </a:r>
            <a:endParaRPr b="0" i="0" sz="81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1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Once you have chosen the cover image move the associated Thank you page to the end of the presentation and delete all the other cover and thank you pages.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1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81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Printing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81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When printing the deck you can reduce ink use by selecting:</a:t>
            </a:r>
            <a:endParaRPr/>
          </a:p>
          <a:p>
            <a:pPr indent="-115703" lvl="0" marL="11570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Arial"/>
              <a:buChar char="•"/>
            </a:pPr>
            <a:r>
              <a:rPr b="0" i="0" lang="en-GB" sz="81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Ctrl p (print)</a:t>
            </a:r>
            <a:endParaRPr/>
          </a:p>
          <a:p>
            <a:pPr indent="-115703" lvl="0" marL="11570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Arial"/>
              <a:buChar char="•"/>
            </a:pPr>
            <a:r>
              <a:rPr b="0" i="0" lang="en-GB" sz="81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Change the option to greyscale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1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0"/>
          <p:cNvSpPr txBox="1"/>
          <p:nvPr/>
        </p:nvSpPr>
        <p:spPr>
          <a:xfrm rot="5400000">
            <a:off x="-1589145" y="2313168"/>
            <a:ext cx="3723462" cy="306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"/>
              <a:buFont typeface="Arial"/>
              <a:buNone/>
            </a:pPr>
            <a:r>
              <a:t/>
            </a:r>
            <a:endParaRPr b="0" i="0" sz="81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0"/>
          <p:cNvSpPr txBox="1"/>
          <p:nvPr>
            <p:ph idx="1" type="body"/>
          </p:nvPr>
        </p:nvSpPr>
        <p:spPr>
          <a:xfrm>
            <a:off x="4728800" y="693902"/>
            <a:ext cx="3632123" cy="235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30">
                <a:solidFill>
                  <a:srgbClr val="486A7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  <a:defRPr/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Char char="─"/>
              <a:defRPr/>
            </a:lvl5pPr>
            <a:lvl6pPr indent="-32385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  <a:defRPr/>
            </a:lvl7pPr>
            <a:lvl8pPr indent="-32385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AutoNum type="arabicPeriod"/>
              <a:defRPr/>
            </a:lvl8pPr>
            <a:lvl9pPr indent="-32385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500"/>
              <a:buAutoNum type="alphaLcPeriod"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2" type="body"/>
          </p:nvPr>
        </p:nvSpPr>
        <p:spPr>
          <a:xfrm>
            <a:off x="4728741" y="1331103"/>
            <a:ext cx="3632123" cy="567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  <a:defRPr/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Char char="•"/>
              <a:defRPr/>
            </a:lvl4pPr>
            <a:lvl5pPr indent="-32385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Char char="─"/>
              <a:defRPr/>
            </a:lvl5pPr>
            <a:lvl6pPr indent="-32385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  <a:defRPr/>
            </a:lvl7pPr>
            <a:lvl8pPr indent="-32385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AutoNum type="arabicPeriod"/>
              <a:defRPr/>
            </a:lvl8pPr>
            <a:lvl9pPr indent="-32385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500"/>
              <a:buAutoNum type="alphaLcPeriod"/>
              <a:defRPr/>
            </a:lvl9pPr>
          </a:lstStyle>
          <a:p/>
        </p:txBody>
      </p:sp>
      <p:pic>
        <p:nvPicPr>
          <p:cNvPr id="21" name="Google Shape;2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071" y="220232"/>
            <a:ext cx="2055271" cy="196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59202" y="4050000"/>
            <a:ext cx="1225329" cy="728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996">
          <p15:clr>
            <a:srgbClr val="FBAE40"/>
          </p15:clr>
        </p15:guide>
        <p15:guide id="2" orient="horz" pos="349">
          <p15:clr>
            <a:srgbClr val="FBAE40"/>
          </p15:clr>
        </p15:guide>
        <p15:guide id="3" pos="313">
          <p15:clr>
            <a:srgbClr val="FBAE40"/>
          </p15:clr>
        </p15:guide>
        <p15:guide id="4" pos="5466">
          <p15:clr>
            <a:srgbClr val="FBAE40"/>
          </p15:clr>
        </p15:guide>
        <p15:guide id="5" orient="horz" pos="300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lgrave Macmillan" showMasterSp="0">
  <p:cSld name="Title Palgrave Macmilla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37"/>
          <p:cNvPicPr preferRelativeResize="0"/>
          <p:nvPr/>
        </p:nvPicPr>
        <p:blipFill rotWithShape="1">
          <a:blip r:embed="rId2">
            <a:alphaModFix/>
          </a:blip>
          <a:srcRect b="0" l="71" r="71" t="0"/>
          <a:stretch/>
        </p:blipFill>
        <p:spPr>
          <a:xfrm>
            <a:off x="0" y="0"/>
            <a:ext cx="9144000" cy="4464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37"/>
          <p:cNvGrpSpPr/>
          <p:nvPr/>
        </p:nvGrpSpPr>
        <p:grpSpPr>
          <a:xfrm>
            <a:off x="392507" y="337809"/>
            <a:ext cx="3834367" cy="3834378"/>
            <a:chOff x="392507" y="337809"/>
            <a:chExt cx="3834367" cy="3834378"/>
          </a:xfrm>
        </p:grpSpPr>
        <p:sp>
          <p:nvSpPr>
            <p:cNvPr id="86" name="Google Shape;86;p37"/>
            <p:cNvSpPr/>
            <p:nvPr/>
          </p:nvSpPr>
          <p:spPr>
            <a:xfrm>
              <a:off x="394140" y="339988"/>
              <a:ext cx="3830552" cy="3830564"/>
            </a:xfrm>
            <a:custGeom>
              <a:rect b="b" l="l" r="r" t="t"/>
              <a:pathLst>
                <a:path extrusionOk="0" h="3830564" w="3830552">
                  <a:moveTo>
                    <a:pt x="478819" y="0"/>
                  </a:moveTo>
                  <a:lnTo>
                    <a:pt x="2872917" y="0"/>
                  </a:lnTo>
                  <a:lnTo>
                    <a:pt x="3830552" y="957639"/>
                  </a:lnTo>
                  <a:lnTo>
                    <a:pt x="3830552" y="3351746"/>
                  </a:lnTo>
                  <a:cubicBezTo>
                    <a:pt x="3830552" y="3616189"/>
                    <a:pt x="3616178" y="3830564"/>
                    <a:pt x="3351734" y="3830564"/>
                  </a:cubicBezTo>
                  <a:lnTo>
                    <a:pt x="957640" y="3830564"/>
                  </a:lnTo>
                  <a:lnTo>
                    <a:pt x="0" y="2872917"/>
                  </a:lnTo>
                  <a:lnTo>
                    <a:pt x="0" y="478821"/>
                  </a:lnTo>
                  <a:cubicBezTo>
                    <a:pt x="0" y="214376"/>
                    <a:pt x="214374" y="1"/>
                    <a:pt x="478819" y="0"/>
                  </a:cubicBezTo>
                  <a:close/>
                </a:path>
              </a:pathLst>
            </a:custGeom>
            <a:solidFill>
              <a:srgbClr val="181818">
                <a:alpha val="8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7"/>
            <p:cNvSpPr/>
            <p:nvPr/>
          </p:nvSpPr>
          <p:spPr>
            <a:xfrm>
              <a:off x="392507" y="337809"/>
              <a:ext cx="3834367" cy="3834378"/>
            </a:xfrm>
            <a:custGeom>
              <a:rect b="b" l="l" r="r" t="t"/>
              <a:pathLst>
                <a:path extrusionOk="0" h="3834378" w="3834367">
                  <a:moveTo>
                    <a:pt x="479296" y="0"/>
                  </a:moveTo>
                  <a:lnTo>
                    <a:pt x="2875778" y="0"/>
                  </a:lnTo>
                  <a:lnTo>
                    <a:pt x="3834367" y="958592"/>
                  </a:lnTo>
                  <a:lnTo>
                    <a:pt x="3834367" y="3355084"/>
                  </a:lnTo>
                  <a:cubicBezTo>
                    <a:pt x="3834367" y="3619791"/>
                    <a:pt x="3619779" y="3834378"/>
                    <a:pt x="3355072" y="3834378"/>
                  </a:cubicBezTo>
                  <a:lnTo>
                    <a:pt x="958593" y="3834378"/>
                  </a:lnTo>
                  <a:lnTo>
                    <a:pt x="0" y="2875778"/>
                  </a:lnTo>
                  <a:lnTo>
                    <a:pt x="0" y="479298"/>
                  </a:lnTo>
                  <a:cubicBezTo>
                    <a:pt x="0" y="214590"/>
                    <a:pt x="214587" y="1"/>
                    <a:pt x="479296" y="0"/>
                  </a:cubicBezTo>
                  <a:close/>
                  <a:moveTo>
                    <a:pt x="479296" y="139172"/>
                  </a:moveTo>
                  <a:cubicBezTo>
                    <a:pt x="291537" y="139385"/>
                    <a:pt x="139384" y="291540"/>
                    <a:pt x="139172" y="479298"/>
                  </a:cubicBezTo>
                  <a:lnTo>
                    <a:pt x="139172" y="2818134"/>
                  </a:lnTo>
                  <a:lnTo>
                    <a:pt x="1016240" y="3695197"/>
                  </a:lnTo>
                  <a:lnTo>
                    <a:pt x="3355072" y="3695197"/>
                  </a:lnTo>
                  <a:cubicBezTo>
                    <a:pt x="3542828" y="3694991"/>
                    <a:pt x="3694991" y="3542828"/>
                    <a:pt x="3695197" y="3355072"/>
                  </a:cubicBezTo>
                  <a:lnTo>
                    <a:pt x="3695197" y="1016240"/>
                  </a:lnTo>
                  <a:lnTo>
                    <a:pt x="2818134" y="139172"/>
                  </a:lnTo>
                  <a:lnTo>
                    <a:pt x="479296" y="139172"/>
                  </a:lnTo>
                  <a:close/>
                </a:path>
              </a:pathLst>
            </a:custGeom>
            <a:solidFill>
              <a:srgbClr val="BB3D5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GB" sz="15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8" name="Google Shape;88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59266" y="3658922"/>
              <a:ext cx="1614692" cy="2898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" name="Google Shape;89;p37"/>
          <p:cNvSpPr txBox="1"/>
          <p:nvPr>
            <p:ph idx="1" type="subTitle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0" name="Google Shape;90;p37"/>
          <p:cNvSpPr txBox="1"/>
          <p:nvPr>
            <p:ph idx="2" type="body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37"/>
          <p:cNvSpPr txBox="1"/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2" name="Google Shape;9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2960" y="4371950"/>
            <a:ext cx="1772727" cy="7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pringer Nature - Blank" showMasterSp="0">
  <p:cSld name="Title Springer Nature - 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6334" y="4684019"/>
            <a:ext cx="1735665" cy="17093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8"/>
          <p:cNvSpPr txBox="1"/>
          <p:nvPr>
            <p:ph idx="1" type="subTitle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6" name="Google Shape;96;p38"/>
          <p:cNvSpPr txBox="1"/>
          <p:nvPr>
            <p:ph idx="2" type="body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7" name="Google Shape;97;p38"/>
          <p:cNvSpPr txBox="1"/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Nature Portfolio - Blank" showMasterSp="0">
  <p:cSld name="Title Nature Portfolio - 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9"/>
          <p:cNvSpPr txBox="1"/>
          <p:nvPr>
            <p:ph idx="1" type="subTitle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0" name="Google Shape;100;p39"/>
          <p:cNvSpPr txBox="1"/>
          <p:nvPr>
            <p:ph idx="2" type="body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39"/>
          <p:cNvSpPr txBox="1"/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Shape&#10;&#10;Description automatically generated with medium confidence" id="102" name="Google Shape;10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51406" y="4629665"/>
            <a:ext cx="1764227" cy="273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MC - Blank" showMasterSp="0">
  <p:cSld name="Title BMC - Blank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0"/>
          <p:cNvSpPr txBox="1"/>
          <p:nvPr>
            <p:ph idx="1" type="subTitle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5" name="Google Shape;105;p40"/>
          <p:cNvSpPr txBox="1"/>
          <p:nvPr>
            <p:ph idx="2" type="body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6" name="Google Shape;106;p40"/>
          <p:cNvSpPr txBox="1"/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7" name="Google Shape;107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82514" y="4442439"/>
            <a:ext cx="1464194" cy="637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pringer - Springer" showMasterSp="0">
  <p:cSld name="Title Springer - Springer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1"/>
          <p:cNvSpPr txBox="1"/>
          <p:nvPr>
            <p:ph idx="1" type="subTitle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0" name="Google Shape;110;p41"/>
          <p:cNvSpPr txBox="1"/>
          <p:nvPr>
            <p:ph idx="2" type="body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41"/>
          <p:cNvSpPr txBox="1"/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2" name="Google Shape;112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48969" y="4385258"/>
            <a:ext cx="1795412" cy="78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lgrave Macmillan - Blank" showMasterSp="0">
  <p:cSld name="Title Palgrave Macmillan - 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2"/>
          <p:cNvSpPr txBox="1"/>
          <p:nvPr>
            <p:ph idx="1" type="subTitle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5" name="Google Shape;115;p42"/>
          <p:cNvSpPr txBox="1"/>
          <p:nvPr>
            <p:ph idx="2" type="body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42"/>
          <p:cNvSpPr txBox="1"/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7" name="Google Shape;11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2960" y="4371950"/>
            <a:ext cx="1772727" cy="7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Blue" showMasterSp="0">
  <p:cSld name="Thank you Blu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3"/>
          <p:cNvSpPr/>
          <p:nvPr/>
        </p:nvSpPr>
        <p:spPr>
          <a:xfrm>
            <a:off x="0" y="0"/>
            <a:ext cx="9144000" cy="4470400"/>
          </a:xfrm>
          <a:prstGeom prst="rect">
            <a:avLst/>
          </a:prstGeom>
          <a:solidFill>
            <a:srgbClr val="0070A8"/>
          </a:solidFill>
          <a:ln>
            <a:noFill/>
          </a:ln>
        </p:spPr>
        <p:txBody>
          <a:bodyPr anchorCtr="1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6334" y="4684019"/>
            <a:ext cx="1735665" cy="17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40" y="339988"/>
            <a:ext cx="3827707" cy="382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3"/>
          <p:cNvSpPr txBox="1"/>
          <p:nvPr>
            <p:ph type="title"/>
          </p:nvPr>
        </p:nvSpPr>
        <p:spPr>
          <a:xfrm>
            <a:off x="825539" y="1275427"/>
            <a:ext cx="2876885" cy="5660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43"/>
          <p:cNvSpPr txBox="1"/>
          <p:nvPr>
            <p:ph idx="1" type="body"/>
          </p:nvPr>
        </p:nvSpPr>
        <p:spPr>
          <a:xfrm>
            <a:off x="4733924" y="1331090"/>
            <a:ext cx="3984626" cy="1115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─"/>
              <a:defRPr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indent="-32385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AutoNum type="arabicPeriod"/>
              <a:defRPr>
                <a:solidFill>
                  <a:schemeClr val="lt1"/>
                </a:solidFill>
              </a:defRPr>
            </a:lvl8pPr>
            <a:lvl9pPr indent="-32385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500"/>
              <a:buAutoNum type="alphaLcPeriod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Dark Blue" showMasterSp="0">
  <p:cSld name="Thank you Dark Blu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4"/>
          <p:cNvSpPr/>
          <p:nvPr/>
        </p:nvSpPr>
        <p:spPr>
          <a:xfrm>
            <a:off x="0" y="-1"/>
            <a:ext cx="9144000" cy="4470401"/>
          </a:xfrm>
          <a:prstGeom prst="rect">
            <a:avLst/>
          </a:prstGeom>
          <a:solidFill>
            <a:srgbClr val="01324B"/>
          </a:solidFill>
          <a:ln>
            <a:noFill/>
          </a:ln>
        </p:spPr>
        <p:txBody>
          <a:bodyPr anchorCtr="1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6334" y="4684019"/>
            <a:ext cx="1735665" cy="17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40" y="339988"/>
            <a:ext cx="3827707" cy="382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4"/>
          <p:cNvSpPr txBox="1"/>
          <p:nvPr>
            <p:ph type="title"/>
          </p:nvPr>
        </p:nvSpPr>
        <p:spPr>
          <a:xfrm>
            <a:off x="825539" y="1275427"/>
            <a:ext cx="2876885" cy="5660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44"/>
          <p:cNvSpPr txBox="1"/>
          <p:nvPr>
            <p:ph idx="1" type="body"/>
          </p:nvPr>
        </p:nvSpPr>
        <p:spPr>
          <a:xfrm>
            <a:off x="4733924" y="1331090"/>
            <a:ext cx="3984626" cy="1115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─"/>
              <a:defRPr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indent="-32385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AutoNum type="arabicPeriod"/>
              <a:defRPr>
                <a:solidFill>
                  <a:schemeClr val="lt1"/>
                </a:solidFill>
              </a:defRPr>
            </a:lvl8pPr>
            <a:lvl9pPr indent="-32385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500"/>
              <a:buAutoNum type="alphaLcPeriod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Forest" showMasterSp="0">
  <p:cSld name="Section Divider Forest">
    <p:bg>
      <p:bgPr>
        <a:solidFill>
          <a:srgbClr val="007373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5"/>
          <p:cNvSpPr txBox="1"/>
          <p:nvPr>
            <p:ph idx="1" type="body"/>
          </p:nvPr>
        </p:nvSpPr>
        <p:spPr>
          <a:xfrm>
            <a:off x="853899" y="1030889"/>
            <a:ext cx="226060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b="1" sz="8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136" name="Google Shape;136;p45"/>
          <p:cNvSpPr txBox="1"/>
          <p:nvPr>
            <p:ph type="title"/>
          </p:nvPr>
        </p:nvSpPr>
        <p:spPr>
          <a:xfrm>
            <a:off x="910732" y="2342750"/>
            <a:ext cx="2962689" cy="811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Purple" showMasterSp="0">
  <p:cSld name="Section Divider Purple">
    <p:bg>
      <p:bgPr>
        <a:solidFill>
          <a:srgbClr val="785BA7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6"/>
          <p:cNvSpPr txBox="1"/>
          <p:nvPr>
            <p:ph idx="1" type="body"/>
          </p:nvPr>
        </p:nvSpPr>
        <p:spPr>
          <a:xfrm>
            <a:off x="853899" y="1030889"/>
            <a:ext cx="226060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b="1" sz="8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141" name="Google Shape;141;p46"/>
          <p:cNvSpPr txBox="1"/>
          <p:nvPr>
            <p:ph type="title"/>
          </p:nvPr>
        </p:nvSpPr>
        <p:spPr>
          <a:xfrm>
            <a:off x="910732" y="2342750"/>
            <a:ext cx="2962689" cy="811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">
  <p:cSld name="Contents">
    <p:bg>
      <p:bgPr>
        <a:solidFill>
          <a:srgbClr val="EBF1F5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140" y="339988"/>
            <a:ext cx="3827707" cy="382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6"/>
          <p:cNvSpPr txBox="1"/>
          <p:nvPr>
            <p:ph type="title"/>
          </p:nvPr>
        </p:nvSpPr>
        <p:spPr>
          <a:xfrm>
            <a:off x="825539" y="1275427"/>
            <a:ext cx="2876885" cy="5660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" type="body"/>
          </p:nvPr>
        </p:nvSpPr>
        <p:spPr>
          <a:xfrm>
            <a:off x="4733924" y="1331089"/>
            <a:ext cx="3984626" cy="24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rgbClr val="01324B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b="0" sz="1600">
                <a:solidFill>
                  <a:srgbClr val="01324B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Char char="•"/>
              <a:defRPr b="0" sz="1600">
                <a:solidFill>
                  <a:srgbClr val="01324B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Char char="•"/>
              <a:defRPr b="0" sz="1600">
                <a:solidFill>
                  <a:srgbClr val="01324B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Char char="─"/>
              <a:defRPr b="0" sz="1600">
                <a:solidFill>
                  <a:srgbClr val="01324B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Orange" showMasterSp="0">
  <p:cSld name="Section Divider Orange">
    <p:bg>
      <p:bgPr>
        <a:solidFill>
          <a:srgbClr val="C7530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7"/>
          <p:cNvSpPr txBox="1"/>
          <p:nvPr>
            <p:ph idx="1" type="body"/>
          </p:nvPr>
        </p:nvSpPr>
        <p:spPr>
          <a:xfrm>
            <a:off x="853899" y="1030889"/>
            <a:ext cx="226060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b="1" sz="8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146" name="Google Shape;146;p47"/>
          <p:cNvSpPr txBox="1"/>
          <p:nvPr>
            <p:ph type="title"/>
          </p:nvPr>
        </p:nvSpPr>
        <p:spPr>
          <a:xfrm>
            <a:off x="910732" y="2342750"/>
            <a:ext cx="2962689" cy="811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Dark Blue" showMasterSp="0">
  <p:cSld name="Section Divider Dark Blue">
    <p:bg>
      <p:bgPr>
        <a:solidFill>
          <a:srgbClr val="01324B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8"/>
          <p:cNvSpPr txBox="1"/>
          <p:nvPr>
            <p:ph idx="1" type="body"/>
          </p:nvPr>
        </p:nvSpPr>
        <p:spPr>
          <a:xfrm>
            <a:off x="853899" y="1030889"/>
            <a:ext cx="226060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b="1" sz="8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151" name="Google Shape;151;p48"/>
          <p:cNvSpPr txBox="1"/>
          <p:nvPr>
            <p:ph type="title"/>
          </p:nvPr>
        </p:nvSpPr>
        <p:spPr>
          <a:xfrm>
            <a:off x="910732" y="2342750"/>
            <a:ext cx="2962689" cy="811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Red" showMasterSp="0">
  <p:cSld name="Section Divider Red">
    <p:bg>
      <p:bgPr>
        <a:solidFill>
          <a:schemeClr val="accent3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9"/>
          <p:cNvSpPr txBox="1"/>
          <p:nvPr>
            <p:ph idx="1" type="body"/>
          </p:nvPr>
        </p:nvSpPr>
        <p:spPr>
          <a:xfrm>
            <a:off x="853899" y="1030889"/>
            <a:ext cx="226060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b="1" sz="8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156" name="Google Shape;156;p49"/>
          <p:cNvSpPr txBox="1"/>
          <p:nvPr>
            <p:ph type="title"/>
          </p:nvPr>
        </p:nvSpPr>
        <p:spPr>
          <a:xfrm>
            <a:off x="910732" y="2342750"/>
            <a:ext cx="2962689" cy="811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">
  <p:cSld name="One column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0"/>
          <p:cNvSpPr txBox="1"/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9" name="Google Shape;159;p50"/>
          <p:cNvCxnSpPr/>
          <p:nvPr/>
        </p:nvCxnSpPr>
        <p:spPr>
          <a:xfrm>
            <a:off x="432000" y="872887"/>
            <a:ext cx="8280000" cy="0"/>
          </a:xfrm>
          <a:prstGeom prst="straightConnector1">
            <a:avLst/>
          </a:prstGeom>
          <a:noFill/>
          <a:ln cap="flat" cmpd="sng" w="9525">
            <a:solidFill>
              <a:srgbClr val="0070A8">
                <a:alpha val="4745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0" name="Google Shape;160;p50"/>
          <p:cNvSpPr txBox="1"/>
          <p:nvPr>
            <p:ph idx="1" type="body"/>
          </p:nvPr>
        </p:nvSpPr>
        <p:spPr>
          <a:xfrm>
            <a:off x="419100" y="1077518"/>
            <a:ext cx="8299450" cy="354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0070A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indent="-32385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Char char="─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Font typeface="Calibri"/>
              <a:buNone/>
              <a:defRPr/>
            </a:lvl7pPr>
            <a:lvl8pPr indent="-32385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AutoNum type="arabicPeriod"/>
              <a:defRPr/>
            </a:lvl8pPr>
            <a:lvl9pPr indent="-32385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500"/>
              <a:buAutoNum type="alphaLcPeriod"/>
              <a:defRPr/>
            </a:lvl9pPr>
          </a:lstStyle>
          <a:p/>
        </p:txBody>
      </p:sp>
      <p:sp>
        <p:nvSpPr>
          <p:cNvPr id="161" name="Google Shape;161;p50"/>
          <p:cNvSpPr txBox="1"/>
          <p:nvPr>
            <p:ph idx="2" type="subTitle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lvl="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lvl="6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lvl="8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Blue">
  <p:cSld name="One column Blue">
    <p:bg>
      <p:bgPr>
        <a:solidFill>
          <a:schemeClr val="dk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1"/>
          <p:cNvSpPr/>
          <p:nvPr/>
        </p:nvSpPr>
        <p:spPr>
          <a:xfrm>
            <a:off x="1" y="0"/>
            <a:ext cx="9144000" cy="19721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1"/>
          <p:cNvSpPr/>
          <p:nvPr/>
        </p:nvSpPr>
        <p:spPr>
          <a:xfrm>
            <a:off x="0" y="874368"/>
            <a:ext cx="9144000" cy="4269132"/>
          </a:xfrm>
          <a:prstGeom prst="rect">
            <a:avLst/>
          </a:prstGeom>
          <a:solidFill>
            <a:srgbClr val="0070A8"/>
          </a:solidFill>
          <a:ln>
            <a:noFill/>
          </a:ln>
        </p:spPr>
        <p:txBody>
          <a:bodyPr anchorCtr="1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2F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1"/>
          <p:cNvSpPr/>
          <p:nvPr/>
        </p:nvSpPr>
        <p:spPr>
          <a:xfrm>
            <a:off x="409272" y="4729895"/>
            <a:ext cx="137858" cy="165763"/>
          </a:xfrm>
          <a:custGeom>
            <a:rect b="b" l="l" r="r" t="t"/>
            <a:pathLst>
              <a:path extrusionOk="0" h="443230" w="323215">
                <a:moveTo>
                  <a:pt x="322922" y="0"/>
                </a:moveTo>
                <a:lnTo>
                  <a:pt x="0" y="0"/>
                </a:lnTo>
                <a:lnTo>
                  <a:pt x="0" y="420154"/>
                </a:lnTo>
                <a:lnTo>
                  <a:pt x="2115" y="428951"/>
                </a:lnTo>
                <a:lnTo>
                  <a:pt x="7883" y="436132"/>
                </a:lnTo>
                <a:lnTo>
                  <a:pt x="16437" y="440972"/>
                </a:lnTo>
                <a:lnTo>
                  <a:pt x="26911" y="442747"/>
                </a:lnTo>
                <a:lnTo>
                  <a:pt x="29527" y="442747"/>
                </a:lnTo>
                <a:lnTo>
                  <a:pt x="32004" y="442341"/>
                </a:lnTo>
                <a:lnTo>
                  <a:pt x="322922" y="372732"/>
                </a:lnTo>
                <a:lnTo>
                  <a:pt x="322922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700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fld id="{00000000-1234-1234-1234-123412341234}" type="slidenum"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1"/>
          <p:cNvSpPr txBox="1"/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51"/>
          <p:cNvSpPr txBox="1"/>
          <p:nvPr>
            <p:ph idx="1" type="subTitle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lvl="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lvl="6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lvl="8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169" name="Google Shape;169;p51"/>
          <p:cNvSpPr txBox="1"/>
          <p:nvPr>
            <p:ph idx="2" type="body"/>
          </p:nvPr>
        </p:nvSpPr>
        <p:spPr>
          <a:xfrm>
            <a:off x="419100" y="1077518"/>
            <a:ext cx="8299450" cy="354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─"/>
              <a:defRPr>
                <a:solidFill>
                  <a:schemeClr val="lt1"/>
                </a:solidFill>
              </a:defRPr>
            </a:lvl5pPr>
            <a:lvl6pPr indent="-32385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−"/>
              <a:defRPr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indent="-32385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AutoNum type="arabicPeriod"/>
              <a:defRPr>
                <a:solidFill>
                  <a:schemeClr val="lt1"/>
                </a:solidFill>
              </a:defRPr>
            </a:lvl8pPr>
            <a:lvl9pPr indent="-32385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500"/>
              <a:buAutoNum type="alphaLcPeriod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Dark Blue">
  <p:cSld name="One column Dark Blue">
    <p:bg>
      <p:bgPr>
        <a:solidFill>
          <a:schemeClr val="dk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2"/>
          <p:cNvSpPr/>
          <p:nvPr/>
        </p:nvSpPr>
        <p:spPr>
          <a:xfrm>
            <a:off x="1" y="0"/>
            <a:ext cx="9144000" cy="19721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2"/>
          <p:cNvSpPr/>
          <p:nvPr/>
        </p:nvSpPr>
        <p:spPr>
          <a:xfrm>
            <a:off x="0" y="874368"/>
            <a:ext cx="9144000" cy="4269132"/>
          </a:xfrm>
          <a:prstGeom prst="rect">
            <a:avLst/>
          </a:prstGeom>
          <a:solidFill>
            <a:srgbClr val="01324B"/>
          </a:solidFill>
          <a:ln>
            <a:noFill/>
          </a:ln>
        </p:spPr>
        <p:txBody>
          <a:bodyPr anchorCtr="1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2F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2"/>
          <p:cNvSpPr txBox="1"/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52"/>
          <p:cNvSpPr/>
          <p:nvPr/>
        </p:nvSpPr>
        <p:spPr>
          <a:xfrm>
            <a:off x="409272" y="4729895"/>
            <a:ext cx="137858" cy="165763"/>
          </a:xfrm>
          <a:custGeom>
            <a:rect b="b" l="l" r="r" t="t"/>
            <a:pathLst>
              <a:path extrusionOk="0" h="443230" w="323215">
                <a:moveTo>
                  <a:pt x="322922" y="0"/>
                </a:moveTo>
                <a:lnTo>
                  <a:pt x="0" y="0"/>
                </a:lnTo>
                <a:lnTo>
                  <a:pt x="0" y="420154"/>
                </a:lnTo>
                <a:lnTo>
                  <a:pt x="2115" y="428951"/>
                </a:lnTo>
                <a:lnTo>
                  <a:pt x="7883" y="436132"/>
                </a:lnTo>
                <a:lnTo>
                  <a:pt x="16437" y="440972"/>
                </a:lnTo>
                <a:lnTo>
                  <a:pt x="26911" y="442747"/>
                </a:lnTo>
                <a:lnTo>
                  <a:pt x="29527" y="442747"/>
                </a:lnTo>
                <a:lnTo>
                  <a:pt x="32004" y="442341"/>
                </a:lnTo>
                <a:lnTo>
                  <a:pt x="322922" y="372732"/>
                </a:lnTo>
                <a:lnTo>
                  <a:pt x="322922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700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fld id="{00000000-1234-1234-1234-123412341234}" type="slidenum"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2"/>
          <p:cNvSpPr txBox="1"/>
          <p:nvPr>
            <p:ph idx="1" type="subTitle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lvl="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lvl="6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lvl="8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177" name="Google Shape;177;p52"/>
          <p:cNvSpPr txBox="1"/>
          <p:nvPr>
            <p:ph idx="2" type="body"/>
          </p:nvPr>
        </p:nvSpPr>
        <p:spPr>
          <a:xfrm>
            <a:off x="419100" y="1077518"/>
            <a:ext cx="8299450" cy="354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─"/>
              <a:defRPr>
                <a:solidFill>
                  <a:schemeClr val="lt1"/>
                </a:solidFill>
              </a:defRPr>
            </a:lvl5pPr>
            <a:lvl6pPr indent="-32385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−"/>
              <a:defRPr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indent="-32385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AutoNum type="arabicPeriod"/>
              <a:defRPr>
                <a:solidFill>
                  <a:schemeClr val="lt1"/>
                </a:solidFill>
              </a:defRPr>
            </a:lvl8pPr>
            <a:lvl9pPr indent="-32385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500"/>
              <a:buAutoNum type="alphaLcPeriod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">
  <p:cSld name="Two colum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3"/>
          <p:cNvSpPr txBox="1"/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80" name="Google Shape;180;p53"/>
          <p:cNvCxnSpPr/>
          <p:nvPr/>
        </p:nvCxnSpPr>
        <p:spPr>
          <a:xfrm>
            <a:off x="432000" y="872887"/>
            <a:ext cx="8280000" cy="0"/>
          </a:xfrm>
          <a:prstGeom prst="straightConnector1">
            <a:avLst/>
          </a:prstGeom>
          <a:noFill/>
          <a:ln cap="flat" cmpd="sng" w="9525">
            <a:solidFill>
              <a:srgbClr val="0070A8">
                <a:alpha val="4745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1" name="Google Shape;181;p53"/>
          <p:cNvSpPr txBox="1"/>
          <p:nvPr>
            <p:ph idx="1" type="subTitle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lvl="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lvl="6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lvl="8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182" name="Google Shape;182;p53"/>
          <p:cNvSpPr txBox="1"/>
          <p:nvPr>
            <p:ph idx="2" type="body"/>
          </p:nvPr>
        </p:nvSpPr>
        <p:spPr>
          <a:xfrm>
            <a:off x="432000" y="1074738"/>
            <a:ext cx="3978075" cy="3549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183" name="Google Shape;183;p53"/>
          <p:cNvSpPr txBox="1"/>
          <p:nvPr>
            <p:ph idx="3" type="body"/>
          </p:nvPr>
        </p:nvSpPr>
        <p:spPr>
          <a:xfrm>
            <a:off x="4740475" y="1074738"/>
            <a:ext cx="3978075" cy="354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4"/>
          <p:cNvSpPr txBox="1"/>
          <p:nvPr>
            <p:ph type="title"/>
          </p:nvPr>
        </p:nvSpPr>
        <p:spPr>
          <a:xfrm>
            <a:off x="419224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86" name="Google Shape;186;p54"/>
          <p:cNvCxnSpPr/>
          <p:nvPr/>
        </p:nvCxnSpPr>
        <p:spPr>
          <a:xfrm>
            <a:off x="432000" y="872887"/>
            <a:ext cx="8280000" cy="0"/>
          </a:xfrm>
          <a:prstGeom prst="straightConnector1">
            <a:avLst/>
          </a:prstGeom>
          <a:noFill/>
          <a:ln cap="flat" cmpd="sng" w="9525">
            <a:solidFill>
              <a:srgbClr val="0070A8">
                <a:alpha val="4745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p54"/>
          <p:cNvSpPr txBox="1"/>
          <p:nvPr>
            <p:ph idx="1" type="body"/>
          </p:nvPr>
        </p:nvSpPr>
        <p:spPr>
          <a:xfrm>
            <a:off x="419100" y="1077518"/>
            <a:ext cx="2552400" cy="354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0070A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Char char="─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188" name="Google Shape;188;p54"/>
          <p:cNvSpPr txBox="1"/>
          <p:nvPr>
            <p:ph idx="2" type="body"/>
          </p:nvPr>
        </p:nvSpPr>
        <p:spPr>
          <a:xfrm>
            <a:off x="3292687" y="1077518"/>
            <a:ext cx="2552400" cy="354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0070A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b="0" i="0" sz="1500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b="0" i="0" sz="1500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─"/>
              <a:defRPr b="0" i="0" sz="1500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189" name="Google Shape;189;p54"/>
          <p:cNvSpPr txBox="1"/>
          <p:nvPr>
            <p:ph idx="3" type="body"/>
          </p:nvPr>
        </p:nvSpPr>
        <p:spPr>
          <a:xfrm>
            <a:off x="6166274" y="1077518"/>
            <a:ext cx="2552400" cy="354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0070A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None/>
              <a:defRPr/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b="0" i="0" sz="1500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b="0" i="0" sz="1500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─"/>
              <a:defRPr b="0" i="0" sz="1500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190" name="Google Shape;190;p54"/>
          <p:cNvSpPr txBox="1"/>
          <p:nvPr>
            <p:ph idx="4" type="subTitle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lvl="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lvl="6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lvl="8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>
  <p:cSld name="Leer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">
  <p:cSld name="One column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9776e7513_2_49"/>
          <p:cNvSpPr txBox="1"/>
          <p:nvPr>
            <p:ph idx="1" type="body"/>
          </p:nvPr>
        </p:nvSpPr>
        <p:spPr>
          <a:xfrm>
            <a:off x="762001" y="1077519"/>
            <a:ext cx="7605347" cy="152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spcBef>
                <a:spcPts val="540"/>
              </a:spcBef>
              <a:spcAft>
                <a:spcPts val="54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199" name="Google Shape;199;g119776e7513_2_49"/>
          <p:cNvSpPr txBox="1"/>
          <p:nvPr>
            <p:ph type="title"/>
          </p:nvPr>
        </p:nvSpPr>
        <p:spPr>
          <a:xfrm>
            <a:off x="762001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Blue" showMasterSp="0">
  <p:cSld name="Section Divider Blue">
    <p:bg>
      <p:bgPr>
        <a:solidFill>
          <a:srgbClr val="0070A8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7"/>
          <p:cNvSpPr txBox="1"/>
          <p:nvPr>
            <p:ph idx="1" type="body"/>
          </p:nvPr>
        </p:nvSpPr>
        <p:spPr>
          <a:xfrm>
            <a:off x="853899" y="1030889"/>
            <a:ext cx="226060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b="1" sz="8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type="title"/>
          </p:nvPr>
        </p:nvSpPr>
        <p:spPr>
          <a:xfrm>
            <a:off x="910732" y="2342750"/>
            <a:ext cx="2962689" cy="811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1079">
          <p15:clr>
            <a:srgbClr val="FBAE40"/>
          </p15:clr>
        </p15:guide>
        <p15:guide id="2" orient="horz" pos="465">
          <p15:clr>
            <a:srgbClr val="FBAE40"/>
          </p15:clr>
        </p15:guide>
        <p15:guide id="3" pos="339">
          <p15:clr>
            <a:srgbClr val="FBAE40"/>
          </p15:clr>
        </p15:guide>
        <p15:guide id="4" pos="5922">
          <p15:clr>
            <a:srgbClr val="FBAE40"/>
          </p15:clr>
        </p15:guide>
        <p15:guide id="5" orient="horz" pos="400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_1">
  <p:cSld name="Section Divider_1"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9776e7513_2_12"/>
          <p:cNvSpPr/>
          <p:nvPr/>
        </p:nvSpPr>
        <p:spPr>
          <a:xfrm>
            <a:off x="492369" y="2"/>
            <a:ext cx="8650523" cy="4468595"/>
          </a:xfrm>
          <a:custGeom>
            <a:rect b="b" l="l" r="r" t="t"/>
            <a:pathLst>
              <a:path extrusionOk="0" h="5958126" w="9371400">
                <a:moveTo>
                  <a:pt x="0" y="0"/>
                </a:moveTo>
                <a:lnTo>
                  <a:pt x="9371400" y="0"/>
                </a:lnTo>
                <a:lnTo>
                  <a:pt x="9371400" y="3503614"/>
                </a:lnTo>
                <a:lnTo>
                  <a:pt x="773906" y="5936455"/>
                </a:lnTo>
                <a:cubicBezTo>
                  <a:pt x="728663" y="5941482"/>
                  <a:pt x="626930" y="5968337"/>
                  <a:pt x="535782" y="5953918"/>
                </a:cubicBezTo>
                <a:cubicBezTo>
                  <a:pt x="444634" y="5939499"/>
                  <a:pt x="337741" y="5917010"/>
                  <a:pt x="198438" y="5792788"/>
                </a:cubicBezTo>
                <a:cubicBezTo>
                  <a:pt x="59135" y="5668566"/>
                  <a:pt x="3016" y="5434703"/>
                  <a:pt x="0" y="532288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1" anchor="ctr" bIns="64800" lIns="64800" spcFirstLastPara="1" rIns="64800" wrap="square" tIns="64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119776e7513_2_12"/>
          <p:cNvSpPr txBox="1"/>
          <p:nvPr>
            <p:ph idx="1" type="body"/>
          </p:nvPr>
        </p:nvSpPr>
        <p:spPr>
          <a:xfrm>
            <a:off x="762000" y="3427810"/>
            <a:ext cx="2086708" cy="6143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20"/>
              <a:buNone/>
              <a:defRPr b="1" sz="972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spcBef>
                <a:spcPts val="540"/>
              </a:spcBef>
              <a:spcAft>
                <a:spcPts val="54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204" name="Google Shape;204;g119776e7513_2_12"/>
          <p:cNvSpPr/>
          <p:nvPr/>
        </p:nvSpPr>
        <p:spPr>
          <a:xfrm>
            <a:off x="8367346" y="-1"/>
            <a:ext cx="320920" cy="361531"/>
          </a:xfrm>
          <a:custGeom>
            <a:rect b="b" l="l" r="r" t="t"/>
            <a:pathLst>
              <a:path extrusionOk="0" h="164" w="120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1" anchor="ctr" bIns="324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8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8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119776e7513_2_12"/>
          <p:cNvSpPr txBox="1"/>
          <p:nvPr>
            <p:ph type="title"/>
          </p:nvPr>
        </p:nvSpPr>
        <p:spPr>
          <a:xfrm>
            <a:off x="762008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079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_2">
  <p:cSld name="Section Divider_2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9776e7513_2_17"/>
          <p:cNvSpPr/>
          <p:nvPr/>
        </p:nvSpPr>
        <p:spPr>
          <a:xfrm>
            <a:off x="492369" y="2"/>
            <a:ext cx="8650523" cy="4468595"/>
          </a:xfrm>
          <a:custGeom>
            <a:rect b="b" l="l" r="r" t="t"/>
            <a:pathLst>
              <a:path extrusionOk="0" h="5958126" w="9371400">
                <a:moveTo>
                  <a:pt x="0" y="0"/>
                </a:moveTo>
                <a:lnTo>
                  <a:pt x="9371400" y="0"/>
                </a:lnTo>
                <a:lnTo>
                  <a:pt x="9371400" y="3503614"/>
                </a:lnTo>
                <a:lnTo>
                  <a:pt x="773906" y="5936455"/>
                </a:lnTo>
                <a:cubicBezTo>
                  <a:pt x="728663" y="5941482"/>
                  <a:pt x="626930" y="5968337"/>
                  <a:pt x="535782" y="5953918"/>
                </a:cubicBezTo>
                <a:cubicBezTo>
                  <a:pt x="444634" y="5939499"/>
                  <a:pt x="337741" y="5917010"/>
                  <a:pt x="198438" y="5792788"/>
                </a:cubicBezTo>
                <a:cubicBezTo>
                  <a:pt x="59135" y="5668566"/>
                  <a:pt x="3016" y="5434703"/>
                  <a:pt x="0" y="5322889"/>
                </a:cubicBezTo>
                <a:lnTo>
                  <a:pt x="0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anchorCtr="1" anchor="ctr" bIns="64800" lIns="64800" spcFirstLastPara="1" rIns="64800" wrap="square" tIns="64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119776e7513_2_17"/>
          <p:cNvSpPr txBox="1"/>
          <p:nvPr>
            <p:ph idx="1" type="body"/>
          </p:nvPr>
        </p:nvSpPr>
        <p:spPr>
          <a:xfrm>
            <a:off x="762000" y="3427810"/>
            <a:ext cx="2086708" cy="6143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20"/>
              <a:buNone/>
              <a:defRPr b="1" sz="972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spcBef>
                <a:spcPts val="540"/>
              </a:spcBef>
              <a:spcAft>
                <a:spcPts val="54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209" name="Google Shape;209;g119776e7513_2_17"/>
          <p:cNvSpPr/>
          <p:nvPr/>
        </p:nvSpPr>
        <p:spPr>
          <a:xfrm>
            <a:off x="8367346" y="-1"/>
            <a:ext cx="320920" cy="361531"/>
          </a:xfrm>
          <a:custGeom>
            <a:rect b="b" l="l" r="r" t="t"/>
            <a:pathLst>
              <a:path extrusionOk="0" h="164" w="120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1" anchor="ctr" bIns="324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8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8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119776e7513_2_17"/>
          <p:cNvSpPr txBox="1"/>
          <p:nvPr>
            <p:ph type="title"/>
          </p:nvPr>
        </p:nvSpPr>
        <p:spPr>
          <a:xfrm>
            <a:off x="762008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07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_3">
  <p:cSld name="Section Divider_3"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9776e7513_2_20"/>
          <p:cNvSpPr/>
          <p:nvPr/>
        </p:nvSpPr>
        <p:spPr>
          <a:xfrm>
            <a:off x="492369" y="2"/>
            <a:ext cx="8650523" cy="4468595"/>
          </a:xfrm>
          <a:custGeom>
            <a:rect b="b" l="l" r="r" t="t"/>
            <a:pathLst>
              <a:path extrusionOk="0" h="5958126" w="9371400">
                <a:moveTo>
                  <a:pt x="0" y="0"/>
                </a:moveTo>
                <a:lnTo>
                  <a:pt x="9371400" y="0"/>
                </a:lnTo>
                <a:lnTo>
                  <a:pt x="9371400" y="3503614"/>
                </a:lnTo>
                <a:lnTo>
                  <a:pt x="773906" y="5936455"/>
                </a:lnTo>
                <a:cubicBezTo>
                  <a:pt x="728663" y="5941482"/>
                  <a:pt x="626930" y="5968337"/>
                  <a:pt x="535782" y="5953918"/>
                </a:cubicBezTo>
                <a:cubicBezTo>
                  <a:pt x="444634" y="5939499"/>
                  <a:pt x="337741" y="5917010"/>
                  <a:pt x="198438" y="5792788"/>
                </a:cubicBezTo>
                <a:cubicBezTo>
                  <a:pt x="59135" y="5668566"/>
                  <a:pt x="3016" y="5434703"/>
                  <a:pt x="0" y="5322889"/>
                </a:cubicBezTo>
                <a:lnTo>
                  <a:pt x="0" y="0"/>
                </a:lnTo>
                <a:close/>
              </a:path>
            </a:pathLst>
          </a:custGeom>
          <a:solidFill>
            <a:srgbClr val="C4D82E"/>
          </a:solidFill>
          <a:ln>
            <a:noFill/>
          </a:ln>
        </p:spPr>
        <p:txBody>
          <a:bodyPr anchorCtr="1" anchor="ctr" bIns="64800" lIns="64800" spcFirstLastPara="1" rIns="64800" wrap="square" tIns="64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9776e7513_2_20"/>
          <p:cNvSpPr txBox="1"/>
          <p:nvPr>
            <p:ph idx="1" type="body"/>
          </p:nvPr>
        </p:nvSpPr>
        <p:spPr>
          <a:xfrm>
            <a:off x="762000" y="3427810"/>
            <a:ext cx="2086708" cy="6143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20"/>
              <a:buNone/>
              <a:defRPr b="1" sz="972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spcBef>
                <a:spcPts val="540"/>
              </a:spcBef>
              <a:spcAft>
                <a:spcPts val="54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214" name="Google Shape;214;g119776e7513_2_20"/>
          <p:cNvSpPr/>
          <p:nvPr/>
        </p:nvSpPr>
        <p:spPr>
          <a:xfrm>
            <a:off x="8367346" y="-1"/>
            <a:ext cx="320920" cy="361531"/>
          </a:xfrm>
          <a:custGeom>
            <a:rect b="b" l="l" r="r" t="t"/>
            <a:pathLst>
              <a:path extrusionOk="0" h="164" w="120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1" anchor="ctr" bIns="324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8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8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119776e7513_2_20"/>
          <p:cNvSpPr txBox="1"/>
          <p:nvPr>
            <p:ph type="title"/>
          </p:nvPr>
        </p:nvSpPr>
        <p:spPr>
          <a:xfrm>
            <a:off x="762008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07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_4">
  <p:cSld name="Section Divider_4"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19776e7513_2_29"/>
          <p:cNvSpPr/>
          <p:nvPr/>
        </p:nvSpPr>
        <p:spPr>
          <a:xfrm>
            <a:off x="492369" y="2"/>
            <a:ext cx="8650523" cy="4468595"/>
          </a:xfrm>
          <a:custGeom>
            <a:rect b="b" l="l" r="r" t="t"/>
            <a:pathLst>
              <a:path extrusionOk="0" h="5958126" w="9371400">
                <a:moveTo>
                  <a:pt x="0" y="0"/>
                </a:moveTo>
                <a:lnTo>
                  <a:pt x="9371400" y="0"/>
                </a:lnTo>
                <a:lnTo>
                  <a:pt x="9371400" y="3503614"/>
                </a:lnTo>
                <a:lnTo>
                  <a:pt x="773906" y="5936455"/>
                </a:lnTo>
                <a:cubicBezTo>
                  <a:pt x="728663" y="5941482"/>
                  <a:pt x="626930" y="5968337"/>
                  <a:pt x="535782" y="5953918"/>
                </a:cubicBezTo>
                <a:cubicBezTo>
                  <a:pt x="444634" y="5939499"/>
                  <a:pt x="337741" y="5917010"/>
                  <a:pt x="198438" y="5792788"/>
                </a:cubicBezTo>
                <a:cubicBezTo>
                  <a:pt x="59135" y="5668566"/>
                  <a:pt x="3016" y="5434703"/>
                  <a:pt x="0" y="5322889"/>
                </a:cubicBezTo>
                <a:lnTo>
                  <a:pt x="0" y="0"/>
                </a:lnTo>
                <a:close/>
              </a:path>
            </a:pathLst>
          </a:custGeom>
          <a:solidFill>
            <a:srgbClr val="937CB9"/>
          </a:solidFill>
          <a:ln>
            <a:noFill/>
          </a:ln>
        </p:spPr>
        <p:txBody>
          <a:bodyPr anchorCtr="1" anchor="ctr" bIns="64800" lIns="64800" spcFirstLastPara="1" rIns="64800" wrap="square" tIns="64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119776e7513_2_29"/>
          <p:cNvSpPr txBox="1"/>
          <p:nvPr>
            <p:ph idx="1" type="body"/>
          </p:nvPr>
        </p:nvSpPr>
        <p:spPr>
          <a:xfrm>
            <a:off x="762000" y="3427810"/>
            <a:ext cx="2086708" cy="6143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20"/>
              <a:buNone/>
              <a:defRPr b="1" sz="972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spcBef>
                <a:spcPts val="540"/>
              </a:spcBef>
              <a:spcAft>
                <a:spcPts val="54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219" name="Google Shape;219;g119776e7513_2_29"/>
          <p:cNvSpPr/>
          <p:nvPr/>
        </p:nvSpPr>
        <p:spPr>
          <a:xfrm>
            <a:off x="8367346" y="-1"/>
            <a:ext cx="320920" cy="361531"/>
          </a:xfrm>
          <a:custGeom>
            <a:rect b="b" l="l" r="r" t="t"/>
            <a:pathLst>
              <a:path extrusionOk="0" h="164" w="120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1" anchor="ctr" bIns="324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8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8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119776e7513_2_29"/>
          <p:cNvSpPr txBox="1"/>
          <p:nvPr>
            <p:ph type="title"/>
          </p:nvPr>
        </p:nvSpPr>
        <p:spPr>
          <a:xfrm>
            <a:off x="762008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07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_5">
  <p:cSld name="Section Divider_5"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9776e7513_2_34"/>
          <p:cNvSpPr/>
          <p:nvPr/>
        </p:nvSpPr>
        <p:spPr>
          <a:xfrm>
            <a:off x="492369" y="2"/>
            <a:ext cx="8650523" cy="4468595"/>
          </a:xfrm>
          <a:custGeom>
            <a:rect b="b" l="l" r="r" t="t"/>
            <a:pathLst>
              <a:path extrusionOk="0" h="5958126" w="9371400">
                <a:moveTo>
                  <a:pt x="0" y="0"/>
                </a:moveTo>
                <a:lnTo>
                  <a:pt x="9371400" y="0"/>
                </a:lnTo>
                <a:lnTo>
                  <a:pt x="9371400" y="3503614"/>
                </a:lnTo>
                <a:lnTo>
                  <a:pt x="773906" y="5936455"/>
                </a:lnTo>
                <a:cubicBezTo>
                  <a:pt x="728663" y="5941482"/>
                  <a:pt x="626930" y="5968337"/>
                  <a:pt x="535782" y="5953918"/>
                </a:cubicBezTo>
                <a:cubicBezTo>
                  <a:pt x="444634" y="5939499"/>
                  <a:pt x="337741" y="5917010"/>
                  <a:pt x="198438" y="5792788"/>
                </a:cubicBezTo>
                <a:cubicBezTo>
                  <a:pt x="59135" y="5668566"/>
                  <a:pt x="3016" y="5434703"/>
                  <a:pt x="0" y="5322889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8B0"/>
          </a:solidFill>
          <a:ln>
            <a:noFill/>
          </a:ln>
        </p:spPr>
        <p:txBody>
          <a:bodyPr anchorCtr="1" anchor="ctr" bIns="64800" lIns="64800" spcFirstLastPara="1" rIns="64800" wrap="square" tIns="64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119776e7513_2_34"/>
          <p:cNvSpPr txBox="1"/>
          <p:nvPr>
            <p:ph idx="1" type="body"/>
          </p:nvPr>
        </p:nvSpPr>
        <p:spPr>
          <a:xfrm>
            <a:off x="762000" y="3427810"/>
            <a:ext cx="2086708" cy="6143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20"/>
              <a:buNone/>
              <a:defRPr b="1" sz="972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spcBef>
                <a:spcPts val="540"/>
              </a:spcBef>
              <a:spcAft>
                <a:spcPts val="54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224" name="Google Shape;224;g119776e7513_2_34"/>
          <p:cNvSpPr/>
          <p:nvPr/>
        </p:nvSpPr>
        <p:spPr>
          <a:xfrm>
            <a:off x="8367346" y="-1"/>
            <a:ext cx="320920" cy="361531"/>
          </a:xfrm>
          <a:custGeom>
            <a:rect b="b" l="l" r="r" t="t"/>
            <a:pathLst>
              <a:path extrusionOk="0" h="164" w="120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1" anchor="ctr" bIns="324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8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8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119776e7513_2_34"/>
          <p:cNvSpPr txBox="1"/>
          <p:nvPr>
            <p:ph type="title"/>
          </p:nvPr>
        </p:nvSpPr>
        <p:spPr>
          <a:xfrm>
            <a:off x="762008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07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_6">
  <p:cSld name="Section Divider_6"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19776e7513_2_39"/>
          <p:cNvSpPr/>
          <p:nvPr/>
        </p:nvSpPr>
        <p:spPr>
          <a:xfrm>
            <a:off x="492369" y="2"/>
            <a:ext cx="8650523" cy="4468595"/>
          </a:xfrm>
          <a:custGeom>
            <a:rect b="b" l="l" r="r" t="t"/>
            <a:pathLst>
              <a:path extrusionOk="0" h="5958126" w="9371400">
                <a:moveTo>
                  <a:pt x="0" y="0"/>
                </a:moveTo>
                <a:lnTo>
                  <a:pt x="9371400" y="0"/>
                </a:lnTo>
                <a:lnTo>
                  <a:pt x="9371400" y="3503614"/>
                </a:lnTo>
                <a:lnTo>
                  <a:pt x="773906" y="5936455"/>
                </a:lnTo>
                <a:cubicBezTo>
                  <a:pt x="728663" y="5941482"/>
                  <a:pt x="626930" y="5968337"/>
                  <a:pt x="535782" y="5953918"/>
                </a:cubicBezTo>
                <a:cubicBezTo>
                  <a:pt x="444634" y="5939499"/>
                  <a:pt x="337741" y="5917010"/>
                  <a:pt x="198438" y="5792788"/>
                </a:cubicBezTo>
                <a:cubicBezTo>
                  <a:pt x="59135" y="5668566"/>
                  <a:pt x="3016" y="5434703"/>
                  <a:pt x="0" y="532288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1" anchor="ctr" bIns="64800" lIns="64800" spcFirstLastPara="1" rIns="64800" wrap="square" tIns="64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119776e7513_2_39"/>
          <p:cNvSpPr txBox="1"/>
          <p:nvPr>
            <p:ph idx="1" type="body"/>
          </p:nvPr>
        </p:nvSpPr>
        <p:spPr>
          <a:xfrm>
            <a:off x="762000" y="3427810"/>
            <a:ext cx="2086708" cy="6143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20"/>
              <a:buNone/>
              <a:defRPr b="1" sz="972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spcBef>
                <a:spcPts val="540"/>
              </a:spcBef>
              <a:spcAft>
                <a:spcPts val="54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229" name="Google Shape;229;g119776e7513_2_39"/>
          <p:cNvSpPr/>
          <p:nvPr/>
        </p:nvSpPr>
        <p:spPr>
          <a:xfrm>
            <a:off x="8367346" y="-1"/>
            <a:ext cx="320920" cy="361531"/>
          </a:xfrm>
          <a:custGeom>
            <a:rect b="b" l="l" r="r" t="t"/>
            <a:pathLst>
              <a:path extrusionOk="0" h="164" w="120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1" anchor="ctr" bIns="324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8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8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19776e7513_2_39"/>
          <p:cNvSpPr txBox="1"/>
          <p:nvPr>
            <p:ph type="title"/>
          </p:nvPr>
        </p:nvSpPr>
        <p:spPr>
          <a:xfrm>
            <a:off x="762008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4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07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ement/quotes">
  <p:cSld name="Statement/quotes"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19776e7513_2_44"/>
          <p:cNvSpPr/>
          <p:nvPr/>
        </p:nvSpPr>
        <p:spPr>
          <a:xfrm>
            <a:off x="492369" y="2"/>
            <a:ext cx="8650523" cy="4468595"/>
          </a:xfrm>
          <a:custGeom>
            <a:rect b="b" l="l" r="r" t="t"/>
            <a:pathLst>
              <a:path extrusionOk="0" h="5958126" w="9371400">
                <a:moveTo>
                  <a:pt x="0" y="0"/>
                </a:moveTo>
                <a:lnTo>
                  <a:pt x="9371400" y="0"/>
                </a:lnTo>
                <a:lnTo>
                  <a:pt x="9371400" y="3503614"/>
                </a:lnTo>
                <a:lnTo>
                  <a:pt x="773906" y="5936455"/>
                </a:lnTo>
                <a:cubicBezTo>
                  <a:pt x="728663" y="5941482"/>
                  <a:pt x="626930" y="5968337"/>
                  <a:pt x="535782" y="5953918"/>
                </a:cubicBezTo>
                <a:cubicBezTo>
                  <a:pt x="444634" y="5939499"/>
                  <a:pt x="337741" y="5917010"/>
                  <a:pt x="198438" y="5792788"/>
                </a:cubicBezTo>
                <a:cubicBezTo>
                  <a:pt x="59135" y="5668566"/>
                  <a:pt x="3016" y="5434703"/>
                  <a:pt x="0" y="532288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1" anchor="ctr" bIns="64800" lIns="64800" spcFirstLastPara="1" rIns="64800" wrap="square" tIns="64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119776e7513_2_44"/>
          <p:cNvSpPr/>
          <p:nvPr/>
        </p:nvSpPr>
        <p:spPr>
          <a:xfrm>
            <a:off x="8367346" y="-1"/>
            <a:ext cx="320920" cy="361531"/>
          </a:xfrm>
          <a:custGeom>
            <a:rect b="b" l="l" r="r" t="t"/>
            <a:pathLst>
              <a:path extrusionOk="0" h="164" w="120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1" anchor="ctr" bIns="324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8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8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119776e7513_2_44"/>
          <p:cNvSpPr txBox="1"/>
          <p:nvPr>
            <p:ph idx="1" type="body"/>
          </p:nvPr>
        </p:nvSpPr>
        <p:spPr>
          <a:xfrm>
            <a:off x="762001" y="1077519"/>
            <a:ext cx="7605347" cy="152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spcBef>
                <a:spcPts val="540"/>
              </a:spcBef>
              <a:spcAft>
                <a:spcPts val="54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235" name="Google Shape;235;g119776e7513_2_44"/>
          <p:cNvSpPr txBox="1"/>
          <p:nvPr>
            <p:ph type="title"/>
          </p:nvPr>
        </p:nvSpPr>
        <p:spPr>
          <a:xfrm>
            <a:off x="762008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07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+ image">
  <p:cSld name="One column + image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19776e7513_2_53"/>
          <p:cNvSpPr/>
          <p:nvPr>
            <p:ph idx="2" type="pic"/>
          </p:nvPr>
        </p:nvSpPr>
        <p:spPr>
          <a:xfrm>
            <a:off x="4718636" y="1077584"/>
            <a:ext cx="3642092" cy="249299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g119776e7513_2_53"/>
          <p:cNvSpPr txBox="1"/>
          <p:nvPr>
            <p:ph type="title"/>
          </p:nvPr>
        </p:nvSpPr>
        <p:spPr>
          <a:xfrm>
            <a:off x="762001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g119776e7513_2_53"/>
          <p:cNvSpPr txBox="1"/>
          <p:nvPr>
            <p:ph idx="1" type="body"/>
          </p:nvPr>
        </p:nvSpPr>
        <p:spPr>
          <a:xfrm>
            <a:off x="762000" y="1077519"/>
            <a:ext cx="3642092" cy="152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spcBef>
                <a:spcPts val="540"/>
              </a:spcBef>
              <a:spcAft>
                <a:spcPts val="540"/>
              </a:spcAft>
              <a:buSzPts val="1800"/>
              <a:buAutoNum type="alpha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">
  <p:cSld name="Two column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19776e7513_2_55"/>
          <p:cNvSpPr txBox="1"/>
          <p:nvPr>
            <p:ph idx="1" type="body"/>
          </p:nvPr>
        </p:nvSpPr>
        <p:spPr>
          <a:xfrm>
            <a:off x="761773" y="1077519"/>
            <a:ext cx="3641121" cy="152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spcBef>
                <a:spcPts val="540"/>
              </a:spcBef>
              <a:spcAft>
                <a:spcPts val="54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242" name="Google Shape;242;g119776e7513_2_55"/>
          <p:cNvSpPr txBox="1"/>
          <p:nvPr>
            <p:ph idx="2" type="body"/>
          </p:nvPr>
        </p:nvSpPr>
        <p:spPr>
          <a:xfrm>
            <a:off x="4726231" y="1077519"/>
            <a:ext cx="3641121" cy="152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spcBef>
                <a:spcPts val="540"/>
              </a:spcBef>
              <a:spcAft>
                <a:spcPts val="54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243" name="Google Shape;243;g119776e7513_2_55"/>
          <p:cNvSpPr txBox="1"/>
          <p:nvPr>
            <p:ph type="title"/>
          </p:nvPr>
        </p:nvSpPr>
        <p:spPr>
          <a:xfrm>
            <a:off x="762001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>
  <p:cSld name="Nur Titel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/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5" name="Google Shape;35;p29"/>
          <p:cNvCxnSpPr/>
          <p:nvPr/>
        </p:nvCxnSpPr>
        <p:spPr>
          <a:xfrm>
            <a:off x="432000" y="872887"/>
            <a:ext cx="8280000" cy="0"/>
          </a:xfrm>
          <a:prstGeom prst="straightConnector1">
            <a:avLst/>
          </a:prstGeom>
          <a:noFill/>
          <a:ln cap="flat" cmpd="sng" w="9525">
            <a:solidFill>
              <a:srgbClr val="0070A8">
                <a:alpha val="4745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29"/>
          <p:cNvSpPr txBox="1"/>
          <p:nvPr>
            <p:ph idx="1" type="subTitle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lvl="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lvl="6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lvl="8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19776e7513_2_60"/>
          <p:cNvSpPr txBox="1"/>
          <p:nvPr>
            <p:ph type="title"/>
          </p:nvPr>
        </p:nvSpPr>
        <p:spPr>
          <a:xfrm>
            <a:off x="762001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g119776e7513_2_60"/>
          <p:cNvSpPr txBox="1"/>
          <p:nvPr>
            <p:ph idx="1" type="body"/>
          </p:nvPr>
        </p:nvSpPr>
        <p:spPr>
          <a:xfrm>
            <a:off x="762000" y="1077519"/>
            <a:ext cx="2309446" cy="1772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spcBef>
                <a:spcPts val="540"/>
              </a:spcBef>
              <a:spcAft>
                <a:spcPts val="54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247" name="Google Shape;247;g119776e7513_2_60"/>
          <p:cNvSpPr txBox="1"/>
          <p:nvPr>
            <p:ph idx="2" type="body"/>
          </p:nvPr>
        </p:nvSpPr>
        <p:spPr>
          <a:xfrm>
            <a:off x="3404089" y="1077519"/>
            <a:ext cx="2309446" cy="1772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spcBef>
                <a:spcPts val="540"/>
              </a:spcBef>
              <a:spcAft>
                <a:spcPts val="54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248" name="Google Shape;248;g119776e7513_2_60"/>
          <p:cNvSpPr txBox="1"/>
          <p:nvPr>
            <p:ph idx="3" type="body"/>
          </p:nvPr>
        </p:nvSpPr>
        <p:spPr>
          <a:xfrm>
            <a:off x="6046177" y="1077519"/>
            <a:ext cx="2309446" cy="1772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spcBef>
                <a:spcPts val="540"/>
              </a:spcBef>
              <a:spcAft>
                <a:spcPts val="540"/>
              </a:spcAft>
              <a:buSzPts val="1800"/>
              <a:buAutoNum type="alpha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19776e7513_2_61"/>
          <p:cNvSpPr txBox="1"/>
          <p:nvPr>
            <p:ph type="title"/>
          </p:nvPr>
        </p:nvSpPr>
        <p:spPr>
          <a:xfrm>
            <a:off x="762001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19776e7513_2_65"/>
          <p:cNvSpPr txBox="1"/>
          <p:nvPr>
            <p:ph type="title"/>
          </p:nvPr>
        </p:nvSpPr>
        <p:spPr>
          <a:xfrm>
            <a:off x="762008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1980"/>
              <a:buFont typeface="Calibri"/>
              <a:buNone/>
              <a:defRPr sz="197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g119776e7513_2_65"/>
          <p:cNvSpPr txBox="1"/>
          <p:nvPr>
            <p:ph idx="1" type="body"/>
          </p:nvPr>
        </p:nvSpPr>
        <p:spPr>
          <a:xfrm>
            <a:off x="867508" y="1200153"/>
            <a:ext cx="7614138" cy="152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20"/>
              <a:buNone/>
              <a:defRPr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31470" lvl="4" marL="2286000" algn="l">
              <a:spcBef>
                <a:spcPts val="540"/>
              </a:spcBef>
              <a:spcAft>
                <a:spcPts val="0"/>
              </a:spcAft>
              <a:buSzPts val="1620"/>
              <a:buChar char="─"/>
              <a:defRPr/>
            </a:lvl5pPr>
            <a:lvl6pPr indent="-331470" lvl="5" marL="2743200" algn="l">
              <a:spcBef>
                <a:spcPts val="540"/>
              </a:spcBef>
              <a:spcAft>
                <a:spcPts val="0"/>
              </a:spcAft>
              <a:buSzPts val="1620"/>
              <a:buChar char="−"/>
              <a:defRPr/>
            </a:lvl6pPr>
            <a:lvl7pPr indent="-228600" lvl="6" marL="3200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spcBef>
                <a:spcPts val="540"/>
              </a:spcBef>
              <a:spcAft>
                <a:spcPts val="54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254" name="Google Shape;254;g119776e7513_2_65"/>
          <p:cNvSpPr txBox="1"/>
          <p:nvPr>
            <p:ph idx="11" type="ftr"/>
          </p:nvPr>
        </p:nvSpPr>
        <p:spPr>
          <a:xfrm>
            <a:off x="867508" y="4829244"/>
            <a:ext cx="2895600" cy="132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Google Shape;255;g119776e7513_2_65"/>
          <p:cNvSpPr txBox="1"/>
          <p:nvPr>
            <p:ph idx="12" type="sldNum"/>
          </p:nvPr>
        </p:nvSpPr>
        <p:spPr>
          <a:xfrm>
            <a:off x="460379" y="4829244"/>
            <a:ext cx="296863" cy="132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6" name="Google Shape;256;g119776e7513_2_65"/>
          <p:cNvSpPr txBox="1"/>
          <p:nvPr>
            <p:ph idx="2" type="body"/>
          </p:nvPr>
        </p:nvSpPr>
        <p:spPr>
          <a:xfrm>
            <a:off x="867507" y="585864"/>
            <a:ext cx="7828818" cy="325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980"/>
              <a:buNone/>
              <a:defRPr b="0" sz="1979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spcBef>
                <a:spcPts val="540"/>
              </a:spcBef>
              <a:spcAft>
                <a:spcPts val="540"/>
              </a:spcAft>
              <a:buSzPts val="1800"/>
              <a:buAutoNum type="alpha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23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/>
        </p:txBody>
      </p:sp>
      <p:sp>
        <p:nvSpPr>
          <p:cNvPr id="259" name="Google Shape;25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/>
            </a:lvl2pPr>
            <a:lvl3pPr indent="-3302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Char char="•"/>
              <a:defRPr/>
            </a:lvl3pPr>
            <a:lvl4pPr indent="-3302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Char char="─"/>
              <a:defRPr/>
            </a:lvl5pPr>
            <a:lvl6pPr indent="-3302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/>
            </a:lvl7pPr>
            <a:lvl8pPr indent="-3302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AutoNum type="arabicPeriod"/>
              <a:defRPr/>
            </a:lvl8pPr>
            <a:lvl9pPr indent="-3302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600"/>
              <a:buAutoNum type="alphaLcPeriod"/>
              <a:defRPr/>
            </a:lvl9pPr>
          </a:lstStyle>
          <a:p/>
        </p:txBody>
      </p:sp>
      <p:sp>
        <p:nvSpPr>
          <p:cNvPr id="260" name="Google Shape;26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6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"/>
          <p:cNvSpPr txBox="1"/>
          <p:nvPr>
            <p:ph type="title"/>
          </p:nvPr>
        </p:nvSpPr>
        <p:spPr>
          <a:xfrm>
            <a:off x="762008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22"/>
          <p:cNvSpPr txBox="1"/>
          <p:nvPr>
            <p:ph idx="1" type="body"/>
          </p:nvPr>
        </p:nvSpPr>
        <p:spPr>
          <a:xfrm>
            <a:off x="432000" y="567340"/>
            <a:ext cx="828000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20"/>
              <a:buNone/>
              <a:defRPr>
                <a:solidFill>
                  <a:srgbClr val="00B0CA"/>
                </a:solidFill>
              </a:defRPr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spcBef>
                <a:spcPts val="540"/>
              </a:spcBef>
              <a:spcAft>
                <a:spcPts val="540"/>
              </a:spcAft>
              <a:buSzPts val="1800"/>
              <a:buAutoNum type="alpha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lumn">
  <p:cSld name="2_Two column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"/>
          <p:cNvSpPr txBox="1"/>
          <p:nvPr>
            <p:ph idx="1" type="body"/>
          </p:nvPr>
        </p:nvSpPr>
        <p:spPr>
          <a:xfrm>
            <a:off x="432002" y="1077519"/>
            <a:ext cx="3978075" cy="152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spcBef>
                <a:spcPts val="540"/>
              </a:spcBef>
              <a:spcAft>
                <a:spcPts val="54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266" name="Google Shape;266;p23"/>
          <p:cNvSpPr txBox="1"/>
          <p:nvPr>
            <p:ph idx="2" type="body"/>
          </p:nvPr>
        </p:nvSpPr>
        <p:spPr>
          <a:xfrm>
            <a:off x="4733927" y="1077519"/>
            <a:ext cx="3978075" cy="152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spcBef>
                <a:spcPts val="540"/>
              </a:spcBef>
              <a:spcAft>
                <a:spcPts val="54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267" name="Google Shape;267;p23"/>
          <p:cNvSpPr txBox="1"/>
          <p:nvPr>
            <p:ph type="title"/>
          </p:nvPr>
        </p:nvSpPr>
        <p:spPr>
          <a:xfrm>
            <a:off x="762008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23"/>
          <p:cNvSpPr txBox="1"/>
          <p:nvPr>
            <p:ph idx="3" type="body"/>
          </p:nvPr>
        </p:nvSpPr>
        <p:spPr>
          <a:xfrm>
            <a:off x="432000" y="567340"/>
            <a:ext cx="828000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20"/>
              <a:buNone/>
              <a:defRPr>
                <a:solidFill>
                  <a:srgbClr val="00B0CA"/>
                </a:solidFill>
              </a:defRPr>
            </a:lvl1pPr>
            <a:lvl2pPr indent="-228600" lvl="1" marL="914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54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spcBef>
                <a:spcPts val="54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spcBef>
                <a:spcPts val="54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spcBef>
                <a:spcPts val="54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spcBef>
                <a:spcPts val="540"/>
              </a:spcBef>
              <a:spcAft>
                <a:spcPts val="540"/>
              </a:spcAft>
              <a:buSzPts val="1800"/>
              <a:buAutoNum type="alpha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Blue" showMasterSp="0">
  <p:cSld name="Thank you Blue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f39e3b1daf_2_116"/>
          <p:cNvSpPr/>
          <p:nvPr/>
        </p:nvSpPr>
        <p:spPr>
          <a:xfrm>
            <a:off x="0" y="0"/>
            <a:ext cx="9144000" cy="4470400"/>
          </a:xfrm>
          <a:prstGeom prst="rect">
            <a:avLst/>
          </a:prstGeom>
          <a:solidFill>
            <a:srgbClr val="0070A8"/>
          </a:solidFill>
          <a:ln>
            <a:noFill/>
          </a:ln>
        </p:spPr>
        <p:txBody>
          <a:bodyPr anchorCtr="1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gf39e3b1daf_2_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6334" y="4684019"/>
            <a:ext cx="1735665" cy="17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f39e3b1daf_2_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40" y="339988"/>
            <a:ext cx="3827707" cy="382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f39e3b1daf_2_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f39e3b1daf_2_116"/>
          <p:cNvSpPr txBox="1"/>
          <p:nvPr>
            <p:ph type="title"/>
          </p:nvPr>
        </p:nvSpPr>
        <p:spPr>
          <a:xfrm>
            <a:off x="825539" y="1275427"/>
            <a:ext cx="2876885" cy="5660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gf39e3b1daf_2_116"/>
          <p:cNvSpPr txBox="1"/>
          <p:nvPr>
            <p:ph idx="1" type="body"/>
          </p:nvPr>
        </p:nvSpPr>
        <p:spPr>
          <a:xfrm>
            <a:off x="4733924" y="1331090"/>
            <a:ext cx="3984626" cy="1115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─"/>
              <a:defRPr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indent="-32385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AutoNum type="arabicPeriod"/>
              <a:defRPr>
                <a:solidFill>
                  <a:schemeClr val="lt1"/>
                </a:solidFill>
              </a:defRPr>
            </a:lvl8pPr>
            <a:lvl9pPr indent="-32385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500"/>
              <a:buAutoNum type="alphaLcPeriod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pringer Nature" showMasterSp="0">
  <p:cSld name="Title Springer Nature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gf39e3b1daf_2_5"/>
          <p:cNvPicPr preferRelativeResize="0"/>
          <p:nvPr/>
        </p:nvPicPr>
        <p:blipFill rotWithShape="1">
          <a:blip r:embed="rId2">
            <a:alphaModFix/>
          </a:blip>
          <a:srcRect b="0" l="900" r="0" t="0"/>
          <a:stretch/>
        </p:blipFill>
        <p:spPr>
          <a:xfrm>
            <a:off x="-12879" y="1"/>
            <a:ext cx="9156879" cy="44180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3" name="Google Shape;283;gf39e3b1daf_2_5"/>
          <p:cNvGrpSpPr/>
          <p:nvPr/>
        </p:nvGrpSpPr>
        <p:grpSpPr>
          <a:xfrm>
            <a:off x="392507" y="337809"/>
            <a:ext cx="3834367" cy="3834378"/>
            <a:chOff x="392507" y="337809"/>
            <a:chExt cx="3834367" cy="3834378"/>
          </a:xfrm>
        </p:grpSpPr>
        <p:sp>
          <p:nvSpPr>
            <p:cNvPr id="284" name="Google Shape;284;gf39e3b1daf_2_5"/>
            <p:cNvSpPr/>
            <p:nvPr/>
          </p:nvSpPr>
          <p:spPr>
            <a:xfrm>
              <a:off x="394140" y="339988"/>
              <a:ext cx="3830552" cy="3830564"/>
            </a:xfrm>
            <a:custGeom>
              <a:rect b="b" l="l" r="r" t="t"/>
              <a:pathLst>
                <a:path extrusionOk="0" h="3830564" w="3830552">
                  <a:moveTo>
                    <a:pt x="478819" y="0"/>
                  </a:moveTo>
                  <a:lnTo>
                    <a:pt x="2872917" y="0"/>
                  </a:lnTo>
                  <a:lnTo>
                    <a:pt x="3830552" y="957639"/>
                  </a:lnTo>
                  <a:lnTo>
                    <a:pt x="3830552" y="3351746"/>
                  </a:lnTo>
                  <a:cubicBezTo>
                    <a:pt x="3830552" y="3616189"/>
                    <a:pt x="3616178" y="3830564"/>
                    <a:pt x="3351734" y="3830564"/>
                  </a:cubicBezTo>
                  <a:lnTo>
                    <a:pt x="957640" y="3830564"/>
                  </a:lnTo>
                  <a:lnTo>
                    <a:pt x="0" y="2872917"/>
                  </a:lnTo>
                  <a:lnTo>
                    <a:pt x="0" y="478821"/>
                  </a:lnTo>
                  <a:cubicBezTo>
                    <a:pt x="0" y="214376"/>
                    <a:pt x="214374" y="1"/>
                    <a:pt x="478819" y="0"/>
                  </a:cubicBezTo>
                  <a:close/>
                </a:path>
              </a:pathLst>
            </a:custGeom>
            <a:solidFill>
              <a:srgbClr val="01324B">
                <a:alpha val="86666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gf39e3b1daf_2_5"/>
            <p:cNvSpPr/>
            <p:nvPr/>
          </p:nvSpPr>
          <p:spPr>
            <a:xfrm>
              <a:off x="392507" y="337809"/>
              <a:ext cx="3834367" cy="3834378"/>
            </a:xfrm>
            <a:custGeom>
              <a:rect b="b" l="l" r="r" t="t"/>
              <a:pathLst>
                <a:path extrusionOk="0" h="3834378" w="3834367">
                  <a:moveTo>
                    <a:pt x="479296" y="0"/>
                  </a:moveTo>
                  <a:lnTo>
                    <a:pt x="2875778" y="0"/>
                  </a:lnTo>
                  <a:lnTo>
                    <a:pt x="3834367" y="958592"/>
                  </a:lnTo>
                  <a:lnTo>
                    <a:pt x="3834367" y="3355084"/>
                  </a:lnTo>
                  <a:cubicBezTo>
                    <a:pt x="3834367" y="3619791"/>
                    <a:pt x="3619779" y="3834378"/>
                    <a:pt x="3355072" y="3834378"/>
                  </a:cubicBezTo>
                  <a:lnTo>
                    <a:pt x="958593" y="3834378"/>
                  </a:lnTo>
                  <a:lnTo>
                    <a:pt x="0" y="2875778"/>
                  </a:lnTo>
                  <a:lnTo>
                    <a:pt x="0" y="479298"/>
                  </a:lnTo>
                  <a:cubicBezTo>
                    <a:pt x="0" y="214590"/>
                    <a:pt x="214587" y="1"/>
                    <a:pt x="479296" y="0"/>
                  </a:cubicBezTo>
                  <a:close/>
                  <a:moveTo>
                    <a:pt x="479296" y="139172"/>
                  </a:moveTo>
                  <a:cubicBezTo>
                    <a:pt x="291537" y="139385"/>
                    <a:pt x="139384" y="291540"/>
                    <a:pt x="139172" y="479298"/>
                  </a:cubicBezTo>
                  <a:lnTo>
                    <a:pt x="139172" y="2818134"/>
                  </a:lnTo>
                  <a:lnTo>
                    <a:pt x="1016240" y="3695197"/>
                  </a:lnTo>
                  <a:lnTo>
                    <a:pt x="3355072" y="3695197"/>
                  </a:lnTo>
                  <a:cubicBezTo>
                    <a:pt x="3542828" y="3694991"/>
                    <a:pt x="3694991" y="3542828"/>
                    <a:pt x="3695197" y="3355072"/>
                  </a:cubicBezTo>
                  <a:lnTo>
                    <a:pt x="3695197" y="1016240"/>
                  </a:lnTo>
                  <a:lnTo>
                    <a:pt x="2818134" y="139172"/>
                  </a:lnTo>
                  <a:lnTo>
                    <a:pt x="479296" y="139172"/>
                  </a:lnTo>
                  <a:close/>
                </a:path>
              </a:pathLst>
            </a:custGeom>
            <a:solidFill>
              <a:srgbClr val="0070A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GB" sz="15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6" name="Google Shape;286;gf39e3b1daf_2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6334" y="4684019"/>
            <a:ext cx="1735665" cy="17093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f39e3b1daf_2_5"/>
          <p:cNvSpPr txBox="1"/>
          <p:nvPr>
            <p:ph idx="1" type="subTitle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8" name="Google Shape;288;gf39e3b1daf_2_5"/>
          <p:cNvSpPr txBox="1"/>
          <p:nvPr>
            <p:ph idx="2" type="body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9" name="Google Shape;289;gf39e3b1daf_2_5"/>
          <p:cNvSpPr txBox="1"/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>
  <p:cSld name="Nur Titel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f39e3b1daf_2_31"/>
          <p:cNvSpPr txBox="1"/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92" name="Google Shape;292;gf39e3b1daf_2_31"/>
          <p:cNvCxnSpPr/>
          <p:nvPr/>
        </p:nvCxnSpPr>
        <p:spPr>
          <a:xfrm>
            <a:off x="432000" y="872887"/>
            <a:ext cx="8280000" cy="0"/>
          </a:xfrm>
          <a:prstGeom prst="straightConnector1">
            <a:avLst/>
          </a:prstGeom>
          <a:noFill/>
          <a:ln cap="flat" cmpd="sng" w="9525">
            <a:solidFill>
              <a:srgbClr val="0070A8">
                <a:alpha val="46666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" name="Google Shape;293;gf39e3b1daf_2_31"/>
          <p:cNvSpPr txBox="1"/>
          <p:nvPr>
            <p:ph idx="1" type="subTitle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lvl="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lvl="6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lvl="8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Grey Blue Light" showMasterSp="0">
  <p:cSld name="Thank you Grey Blue Light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f39e3b1daf_2_35"/>
          <p:cNvSpPr/>
          <p:nvPr/>
        </p:nvSpPr>
        <p:spPr>
          <a:xfrm>
            <a:off x="0" y="-1"/>
            <a:ext cx="9144000" cy="4470401"/>
          </a:xfrm>
          <a:prstGeom prst="rect">
            <a:avLst/>
          </a:prstGeom>
          <a:solidFill>
            <a:srgbClr val="EBF1F5"/>
          </a:solidFill>
          <a:ln>
            <a:noFill/>
          </a:ln>
        </p:spPr>
        <p:txBody>
          <a:bodyPr anchorCtr="1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gf39e3b1daf_2_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6334" y="4684019"/>
            <a:ext cx="1735665" cy="17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f39e3b1daf_2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40" y="339988"/>
            <a:ext cx="3827707" cy="382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f39e3b1daf_2_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gf39e3b1daf_2_35"/>
          <p:cNvSpPr txBox="1"/>
          <p:nvPr>
            <p:ph type="title"/>
          </p:nvPr>
        </p:nvSpPr>
        <p:spPr>
          <a:xfrm>
            <a:off x="825539" y="1275427"/>
            <a:ext cx="2876885" cy="5660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gf39e3b1daf_2_35"/>
          <p:cNvSpPr txBox="1"/>
          <p:nvPr>
            <p:ph idx="1" type="body"/>
          </p:nvPr>
        </p:nvSpPr>
        <p:spPr>
          <a:xfrm>
            <a:off x="4733924" y="1331090"/>
            <a:ext cx="3984626" cy="1410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Grey Blue Light" showMasterSp="0">
  <p:cSld name="Thank you Grey Blue Ligh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/>
          <p:nvPr/>
        </p:nvSpPr>
        <p:spPr>
          <a:xfrm>
            <a:off x="0" y="-1"/>
            <a:ext cx="9144000" cy="4470401"/>
          </a:xfrm>
          <a:prstGeom prst="rect">
            <a:avLst/>
          </a:prstGeom>
          <a:solidFill>
            <a:srgbClr val="EBF1F5"/>
          </a:solidFill>
          <a:ln>
            <a:noFill/>
          </a:ln>
        </p:spPr>
        <p:txBody>
          <a:bodyPr anchorCtr="1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6334" y="4684019"/>
            <a:ext cx="1735665" cy="17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40" y="339988"/>
            <a:ext cx="3827707" cy="382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0"/>
          <p:cNvSpPr txBox="1"/>
          <p:nvPr>
            <p:ph type="title"/>
          </p:nvPr>
        </p:nvSpPr>
        <p:spPr>
          <a:xfrm>
            <a:off x="825539" y="1275427"/>
            <a:ext cx="2876885" cy="5660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" type="body"/>
          </p:nvPr>
        </p:nvSpPr>
        <p:spPr>
          <a:xfrm>
            <a:off x="4733924" y="1331090"/>
            <a:ext cx="3984626" cy="1410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pringer Nature - Forest" showMasterSp="0">
  <p:cSld name="Title Springer Nature - Forest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gf39e3b1daf_2_42"/>
          <p:cNvPicPr preferRelativeResize="0"/>
          <p:nvPr/>
        </p:nvPicPr>
        <p:blipFill rotWithShape="1">
          <a:blip r:embed="rId2">
            <a:alphaModFix/>
          </a:blip>
          <a:srcRect b="0" l="224" r="225" t="0"/>
          <a:stretch/>
        </p:blipFill>
        <p:spPr>
          <a:xfrm>
            <a:off x="0" y="0"/>
            <a:ext cx="9144000" cy="4464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3" name="Google Shape;303;gf39e3b1daf_2_42"/>
          <p:cNvGrpSpPr/>
          <p:nvPr/>
        </p:nvGrpSpPr>
        <p:grpSpPr>
          <a:xfrm>
            <a:off x="392507" y="337809"/>
            <a:ext cx="3834367" cy="3834378"/>
            <a:chOff x="392507" y="337809"/>
            <a:chExt cx="3834367" cy="3834378"/>
          </a:xfrm>
        </p:grpSpPr>
        <p:sp>
          <p:nvSpPr>
            <p:cNvPr id="304" name="Google Shape;304;gf39e3b1daf_2_42"/>
            <p:cNvSpPr/>
            <p:nvPr/>
          </p:nvSpPr>
          <p:spPr>
            <a:xfrm>
              <a:off x="394140" y="339988"/>
              <a:ext cx="3830552" cy="3830564"/>
            </a:xfrm>
            <a:custGeom>
              <a:rect b="b" l="l" r="r" t="t"/>
              <a:pathLst>
                <a:path extrusionOk="0" h="3830564" w="3830552">
                  <a:moveTo>
                    <a:pt x="478819" y="0"/>
                  </a:moveTo>
                  <a:lnTo>
                    <a:pt x="2872917" y="0"/>
                  </a:lnTo>
                  <a:lnTo>
                    <a:pt x="3830552" y="957639"/>
                  </a:lnTo>
                  <a:lnTo>
                    <a:pt x="3830552" y="3351746"/>
                  </a:lnTo>
                  <a:cubicBezTo>
                    <a:pt x="3830552" y="3616189"/>
                    <a:pt x="3616178" y="3830564"/>
                    <a:pt x="3351734" y="3830564"/>
                  </a:cubicBezTo>
                  <a:lnTo>
                    <a:pt x="957640" y="3830564"/>
                  </a:lnTo>
                  <a:lnTo>
                    <a:pt x="0" y="2872917"/>
                  </a:lnTo>
                  <a:lnTo>
                    <a:pt x="0" y="478821"/>
                  </a:lnTo>
                  <a:cubicBezTo>
                    <a:pt x="0" y="214376"/>
                    <a:pt x="214374" y="1"/>
                    <a:pt x="478819" y="0"/>
                  </a:cubicBezTo>
                  <a:close/>
                </a:path>
              </a:pathLst>
            </a:custGeom>
            <a:solidFill>
              <a:srgbClr val="01324B">
                <a:alpha val="86666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gf39e3b1daf_2_42"/>
            <p:cNvSpPr/>
            <p:nvPr/>
          </p:nvSpPr>
          <p:spPr>
            <a:xfrm>
              <a:off x="392507" y="337809"/>
              <a:ext cx="3834367" cy="3834378"/>
            </a:xfrm>
            <a:custGeom>
              <a:rect b="b" l="l" r="r" t="t"/>
              <a:pathLst>
                <a:path extrusionOk="0" h="3834378" w="3834367">
                  <a:moveTo>
                    <a:pt x="479296" y="0"/>
                  </a:moveTo>
                  <a:lnTo>
                    <a:pt x="2875778" y="0"/>
                  </a:lnTo>
                  <a:lnTo>
                    <a:pt x="3834367" y="958592"/>
                  </a:lnTo>
                  <a:lnTo>
                    <a:pt x="3834367" y="3355084"/>
                  </a:lnTo>
                  <a:cubicBezTo>
                    <a:pt x="3834367" y="3619791"/>
                    <a:pt x="3619779" y="3834378"/>
                    <a:pt x="3355072" y="3834378"/>
                  </a:cubicBezTo>
                  <a:lnTo>
                    <a:pt x="958593" y="3834378"/>
                  </a:lnTo>
                  <a:lnTo>
                    <a:pt x="0" y="2875778"/>
                  </a:lnTo>
                  <a:lnTo>
                    <a:pt x="0" y="479298"/>
                  </a:lnTo>
                  <a:cubicBezTo>
                    <a:pt x="0" y="214590"/>
                    <a:pt x="214587" y="1"/>
                    <a:pt x="479296" y="0"/>
                  </a:cubicBezTo>
                  <a:close/>
                  <a:moveTo>
                    <a:pt x="479296" y="139172"/>
                  </a:moveTo>
                  <a:cubicBezTo>
                    <a:pt x="291537" y="139385"/>
                    <a:pt x="139384" y="291540"/>
                    <a:pt x="139172" y="479298"/>
                  </a:cubicBezTo>
                  <a:lnTo>
                    <a:pt x="139172" y="2818134"/>
                  </a:lnTo>
                  <a:lnTo>
                    <a:pt x="1016240" y="3695197"/>
                  </a:lnTo>
                  <a:lnTo>
                    <a:pt x="3355072" y="3695197"/>
                  </a:lnTo>
                  <a:cubicBezTo>
                    <a:pt x="3542828" y="3694991"/>
                    <a:pt x="3694991" y="3542828"/>
                    <a:pt x="3695197" y="3355072"/>
                  </a:cubicBezTo>
                  <a:lnTo>
                    <a:pt x="3695197" y="1016240"/>
                  </a:lnTo>
                  <a:lnTo>
                    <a:pt x="2818134" y="139172"/>
                  </a:lnTo>
                  <a:lnTo>
                    <a:pt x="479296" y="139172"/>
                  </a:lnTo>
                  <a:close/>
                </a:path>
              </a:pathLst>
            </a:custGeom>
            <a:solidFill>
              <a:srgbClr val="0073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GB" sz="15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6" name="Google Shape;306;gf39e3b1daf_2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6334" y="4684019"/>
            <a:ext cx="1735665" cy="17093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f39e3b1daf_2_42"/>
          <p:cNvSpPr txBox="1"/>
          <p:nvPr>
            <p:ph idx="1" type="subTitle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8" name="Google Shape;308;gf39e3b1daf_2_42"/>
          <p:cNvSpPr txBox="1"/>
          <p:nvPr>
            <p:ph idx="2" type="body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9" name="Google Shape;309;gf39e3b1daf_2_42"/>
          <p:cNvSpPr txBox="1"/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Nature Portfolio" showMasterSp="0">
  <p:cSld name="Title Nature Portfolio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gf39e3b1daf_2_51"/>
          <p:cNvPicPr preferRelativeResize="0"/>
          <p:nvPr/>
        </p:nvPicPr>
        <p:blipFill rotWithShape="1">
          <a:blip r:embed="rId2">
            <a:alphaModFix/>
          </a:blip>
          <a:srcRect b="116" l="0" r="0" t="116"/>
          <a:stretch/>
        </p:blipFill>
        <p:spPr>
          <a:xfrm>
            <a:off x="0" y="0"/>
            <a:ext cx="9144000" cy="4464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" name="Google Shape;312;gf39e3b1daf_2_51"/>
          <p:cNvGrpSpPr/>
          <p:nvPr/>
        </p:nvGrpSpPr>
        <p:grpSpPr>
          <a:xfrm>
            <a:off x="392507" y="337809"/>
            <a:ext cx="3834367" cy="3834378"/>
            <a:chOff x="392507" y="337809"/>
            <a:chExt cx="3834367" cy="3834378"/>
          </a:xfrm>
        </p:grpSpPr>
        <p:sp>
          <p:nvSpPr>
            <p:cNvPr id="313" name="Google Shape;313;gf39e3b1daf_2_51"/>
            <p:cNvSpPr/>
            <p:nvPr/>
          </p:nvSpPr>
          <p:spPr>
            <a:xfrm>
              <a:off x="394140" y="339988"/>
              <a:ext cx="3830552" cy="3830564"/>
            </a:xfrm>
            <a:custGeom>
              <a:rect b="b" l="l" r="r" t="t"/>
              <a:pathLst>
                <a:path extrusionOk="0" h="3830564" w="3830552">
                  <a:moveTo>
                    <a:pt x="478819" y="0"/>
                  </a:moveTo>
                  <a:lnTo>
                    <a:pt x="2872917" y="0"/>
                  </a:lnTo>
                  <a:lnTo>
                    <a:pt x="3830552" y="957639"/>
                  </a:lnTo>
                  <a:lnTo>
                    <a:pt x="3830552" y="3351746"/>
                  </a:lnTo>
                  <a:cubicBezTo>
                    <a:pt x="3830552" y="3616189"/>
                    <a:pt x="3616178" y="3830564"/>
                    <a:pt x="3351734" y="3830564"/>
                  </a:cubicBezTo>
                  <a:lnTo>
                    <a:pt x="957640" y="3830564"/>
                  </a:lnTo>
                  <a:lnTo>
                    <a:pt x="0" y="2872917"/>
                  </a:lnTo>
                  <a:lnTo>
                    <a:pt x="0" y="478821"/>
                  </a:lnTo>
                  <a:cubicBezTo>
                    <a:pt x="0" y="214376"/>
                    <a:pt x="214374" y="1"/>
                    <a:pt x="478819" y="0"/>
                  </a:cubicBezTo>
                  <a:close/>
                </a:path>
              </a:pathLst>
            </a:custGeom>
            <a:solidFill>
              <a:srgbClr val="181818">
                <a:alpha val="86666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gf39e3b1daf_2_51"/>
            <p:cNvSpPr/>
            <p:nvPr/>
          </p:nvSpPr>
          <p:spPr>
            <a:xfrm>
              <a:off x="392507" y="337809"/>
              <a:ext cx="3834367" cy="3834378"/>
            </a:xfrm>
            <a:custGeom>
              <a:rect b="b" l="l" r="r" t="t"/>
              <a:pathLst>
                <a:path extrusionOk="0" h="3834378" w="3834367">
                  <a:moveTo>
                    <a:pt x="479296" y="0"/>
                  </a:moveTo>
                  <a:lnTo>
                    <a:pt x="2875778" y="0"/>
                  </a:lnTo>
                  <a:lnTo>
                    <a:pt x="3834367" y="958592"/>
                  </a:lnTo>
                  <a:lnTo>
                    <a:pt x="3834367" y="3355084"/>
                  </a:lnTo>
                  <a:cubicBezTo>
                    <a:pt x="3834367" y="3619791"/>
                    <a:pt x="3619779" y="3834378"/>
                    <a:pt x="3355072" y="3834378"/>
                  </a:cubicBezTo>
                  <a:lnTo>
                    <a:pt x="958593" y="3834378"/>
                  </a:lnTo>
                  <a:lnTo>
                    <a:pt x="0" y="2875778"/>
                  </a:lnTo>
                  <a:lnTo>
                    <a:pt x="0" y="479298"/>
                  </a:lnTo>
                  <a:cubicBezTo>
                    <a:pt x="0" y="214590"/>
                    <a:pt x="214587" y="1"/>
                    <a:pt x="479296" y="0"/>
                  </a:cubicBezTo>
                  <a:close/>
                  <a:moveTo>
                    <a:pt x="479296" y="139172"/>
                  </a:moveTo>
                  <a:cubicBezTo>
                    <a:pt x="291537" y="139385"/>
                    <a:pt x="139384" y="291540"/>
                    <a:pt x="139172" y="479298"/>
                  </a:cubicBezTo>
                  <a:lnTo>
                    <a:pt x="139172" y="2818134"/>
                  </a:lnTo>
                  <a:lnTo>
                    <a:pt x="1016240" y="3695197"/>
                  </a:lnTo>
                  <a:lnTo>
                    <a:pt x="3355072" y="3695197"/>
                  </a:lnTo>
                  <a:cubicBezTo>
                    <a:pt x="3542828" y="3694991"/>
                    <a:pt x="3694991" y="3542828"/>
                    <a:pt x="3695197" y="3355072"/>
                  </a:cubicBezTo>
                  <a:lnTo>
                    <a:pt x="3695197" y="1016240"/>
                  </a:lnTo>
                  <a:lnTo>
                    <a:pt x="2818134" y="139172"/>
                  </a:lnTo>
                  <a:lnTo>
                    <a:pt x="479296" y="139172"/>
                  </a:lnTo>
                  <a:close/>
                </a:path>
              </a:pathLst>
            </a:custGeom>
            <a:solidFill>
              <a:srgbClr val="BE181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GB" sz="15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5" name="Google Shape;315;gf39e3b1daf_2_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59266" y="3658922"/>
              <a:ext cx="1614692" cy="2898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6" name="Google Shape;316;gf39e3b1daf_2_51"/>
          <p:cNvSpPr txBox="1"/>
          <p:nvPr>
            <p:ph idx="1" type="subTitle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7" name="Google Shape;317;gf39e3b1daf_2_51"/>
          <p:cNvSpPr txBox="1"/>
          <p:nvPr>
            <p:ph idx="2" type="body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8" name="Google Shape;318;gf39e3b1daf_2_51"/>
          <p:cNvSpPr txBox="1"/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Shape&#10;&#10;Description automatically generated with medium confidence" id="319" name="Google Shape;319;gf39e3b1daf_2_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1406" y="4629665"/>
            <a:ext cx="1764227" cy="273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MC" showMasterSp="0">
  <p:cSld name="Title BMC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gf39e3b1daf_2_61"/>
          <p:cNvPicPr preferRelativeResize="0"/>
          <p:nvPr/>
        </p:nvPicPr>
        <p:blipFill rotWithShape="1">
          <a:blip r:embed="rId2">
            <a:alphaModFix/>
          </a:blip>
          <a:srcRect b="14" l="0" r="0" t="14"/>
          <a:stretch/>
        </p:blipFill>
        <p:spPr>
          <a:xfrm>
            <a:off x="0" y="0"/>
            <a:ext cx="9144000" cy="4464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gf39e3b1daf_2_61"/>
          <p:cNvGrpSpPr/>
          <p:nvPr/>
        </p:nvGrpSpPr>
        <p:grpSpPr>
          <a:xfrm>
            <a:off x="392507" y="337809"/>
            <a:ext cx="3834367" cy="3834378"/>
            <a:chOff x="392507" y="337809"/>
            <a:chExt cx="3834367" cy="3834378"/>
          </a:xfrm>
        </p:grpSpPr>
        <p:sp>
          <p:nvSpPr>
            <p:cNvPr id="323" name="Google Shape;323;gf39e3b1daf_2_61"/>
            <p:cNvSpPr/>
            <p:nvPr/>
          </p:nvSpPr>
          <p:spPr>
            <a:xfrm>
              <a:off x="394140" y="339988"/>
              <a:ext cx="3830552" cy="3830564"/>
            </a:xfrm>
            <a:custGeom>
              <a:rect b="b" l="l" r="r" t="t"/>
              <a:pathLst>
                <a:path extrusionOk="0" h="3830564" w="3830552">
                  <a:moveTo>
                    <a:pt x="478819" y="0"/>
                  </a:moveTo>
                  <a:lnTo>
                    <a:pt x="2872917" y="0"/>
                  </a:lnTo>
                  <a:lnTo>
                    <a:pt x="3830552" y="957639"/>
                  </a:lnTo>
                  <a:lnTo>
                    <a:pt x="3830552" y="3351746"/>
                  </a:lnTo>
                  <a:cubicBezTo>
                    <a:pt x="3830552" y="3616189"/>
                    <a:pt x="3616178" y="3830564"/>
                    <a:pt x="3351734" y="3830564"/>
                  </a:cubicBezTo>
                  <a:lnTo>
                    <a:pt x="957640" y="3830564"/>
                  </a:lnTo>
                  <a:lnTo>
                    <a:pt x="0" y="2872917"/>
                  </a:lnTo>
                  <a:lnTo>
                    <a:pt x="0" y="478821"/>
                  </a:lnTo>
                  <a:cubicBezTo>
                    <a:pt x="0" y="214376"/>
                    <a:pt x="214374" y="1"/>
                    <a:pt x="478819" y="0"/>
                  </a:cubicBezTo>
                  <a:close/>
                </a:path>
              </a:pathLst>
            </a:custGeom>
            <a:solidFill>
              <a:srgbClr val="181818">
                <a:alpha val="86666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gf39e3b1daf_2_61"/>
            <p:cNvSpPr/>
            <p:nvPr/>
          </p:nvSpPr>
          <p:spPr>
            <a:xfrm>
              <a:off x="392507" y="337809"/>
              <a:ext cx="3834367" cy="3834378"/>
            </a:xfrm>
            <a:custGeom>
              <a:rect b="b" l="l" r="r" t="t"/>
              <a:pathLst>
                <a:path extrusionOk="0" h="3834378" w="3834367">
                  <a:moveTo>
                    <a:pt x="479296" y="0"/>
                  </a:moveTo>
                  <a:lnTo>
                    <a:pt x="2875778" y="0"/>
                  </a:lnTo>
                  <a:lnTo>
                    <a:pt x="3834367" y="958592"/>
                  </a:lnTo>
                  <a:lnTo>
                    <a:pt x="3834367" y="3355084"/>
                  </a:lnTo>
                  <a:cubicBezTo>
                    <a:pt x="3834367" y="3619791"/>
                    <a:pt x="3619779" y="3834378"/>
                    <a:pt x="3355072" y="3834378"/>
                  </a:cubicBezTo>
                  <a:lnTo>
                    <a:pt x="958593" y="3834378"/>
                  </a:lnTo>
                  <a:lnTo>
                    <a:pt x="0" y="2875778"/>
                  </a:lnTo>
                  <a:lnTo>
                    <a:pt x="0" y="479298"/>
                  </a:lnTo>
                  <a:cubicBezTo>
                    <a:pt x="0" y="214590"/>
                    <a:pt x="214587" y="1"/>
                    <a:pt x="479296" y="0"/>
                  </a:cubicBezTo>
                  <a:close/>
                  <a:moveTo>
                    <a:pt x="479296" y="139172"/>
                  </a:moveTo>
                  <a:cubicBezTo>
                    <a:pt x="291537" y="139385"/>
                    <a:pt x="139384" y="291540"/>
                    <a:pt x="139172" y="479298"/>
                  </a:cubicBezTo>
                  <a:lnTo>
                    <a:pt x="139172" y="2818134"/>
                  </a:lnTo>
                  <a:lnTo>
                    <a:pt x="1016240" y="3695197"/>
                  </a:lnTo>
                  <a:lnTo>
                    <a:pt x="3355072" y="3695197"/>
                  </a:lnTo>
                  <a:cubicBezTo>
                    <a:pt x="3542828" y="3694991"/>
                    <a:pt x="3694991" y="3542828"/>
                    <a:pt x="3695197" y="3355072"/>
                  </a:cubicBezTo>
                  <a:lnTo>
                    <a:pt x="3695197" y="1016240"/>
                  </a:lnTo>
                  <a:lnTo>
                    <a:pt x="2818134" y="139172"/>
                  </a:lnTo>
                  <a:lnTo>
                    <a:pt x="479296" y="139172"/>
                  </a:lnTo>
                  <a:close/>
                </a:path>
              </a:pathLst>
            </a:custGeom>
            <a:solidFill>
              <a:srgbClr val="26DEE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GB" sz="15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5" name="Google Shape;325;gf39e3b1daf_2_6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59266" y="3658922"/>
              <a:ext cx="1614692" cy="2898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6" name="Google Shape;326;gf39e3b1daf_2_61"/>
          <p:cNvSpPr txBox="1"/>
          <p:nvPr>
            <p:ph idx="1" type="subTitle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7" name="Google Shape;327;gf39e3b1daf_2_61"/>
          <p:cNvSpPr txBox="1"/>
          <p:nvPr>
            <p:ph idx="2" type="body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8" name="Google Shape;328;gf39e3b1daf_2_61"/>
          <p:cNvSpPr txBox="1"/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29" name="Google Shape;329;gf39e3b1daf_2_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2514" y="4442439"/>
            <a:ext cx="1464194" cy="637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pringer" showMasterSp="0">
  <p:cSld name="Title Springer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gf39e3b1daf_2_71"/>
          <p:cNvPicPr preferRelativeResize="0"/>
          <p:nvPr/>
        </p:nvPicPr>
        <p:blipFill rotWithShape="1">
          <a:blip r:embed="rId2">
            <a:alphaModFix/>
          </a:blip>
          <a:srcRect b="0" l="113" r="111" t="0"/>
          <a:stretch/>
        </p:blipFill>
        <p:spPr>
          <a:xfrm>
            <a:off x="0" y="0"/>
            <a:ext cx="9144000" cy="4464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gf39e3b1daf_2_71"/>
          <p:cNvGrpSpPr/>
          <p:nvPr/>
        </p:nvGrpSpPr>
        <p:grpSpPr>
          <a:xfrm>
            <a:off x="392507" y="337809"/>
            <a:ext cx="3834367" cy="3834378"/>
            <a:chOff x="392507" y="337809"/>
            <a:chExt cx="3834367" cy="3834378"/>
          </a:xfrm>
        </p:grpSpPr>
        <p:sp>
          <p:nvSpPr>
            <p:cNvPr id="333" name="Google Shape;333;gf39e3b1daf_2_71"/>
            <p:cNvSpPr/>
            <p:nvPr/>
          </p:nvSpPr>
          <p:spPr>
            <a:xfrm>
              <a:off x="394140" y="339988"/>
              <a:ext cx="3830552" cy="3830564"/>
            </a:xfrm>
            <a:custGeom>
              <a:rect b="b" l="l" r="r" t="t"/>
              <a:pathLst>
                <a:path extrusionOk="0" h="3830564" w="3830552">
                  <a:moveTo>
                    <a:pt x="478819" y="0"/>
                  </a:moveTo>
                  <a:lnTo>
                    <a:pt x="2872917" y="0"/>
                  </a:lnTo>
                  <a:lnTo>
                    <a:pt x="3830552" y="957639"/>
                  </a:lnTo>
                  <a:lnTo>
                    <a:pt x="3830552" y="3351746"/>
                  </a:lnTo>
                  <a:cubicBezTo>
                    <a:pt x="3830552" y="3616189"/>
                    <a:pt x="3616178" y="3830564"/>
                    <a:pt x="3351734" y="3830564"/>
                  </a:cubicBezTo>
                  <a:lnTo>
                    <a:pt x="957640" y="3830564"/>
                  </a:lnTo>
                  <a:lnTo>
                    <a:pt x="0" y="2872917"/>
                  </a:lnTo>
                  <a:lnTo>
                    <a:pt x="0" y="478821"/>
                  </a:lnTo>
                  <a:cubicBezTo>
                    <a:pt x="0" y="214376"/>
                    <a:pt x="214374" y="1"/>
                    <a:pt x="478819" y="0"/>
                  </a:cubicBezTo>
                  <a:close/>
                </a:path>
              </a:pathLst>
            </a:custGeom>
            <a:solidFill>
              <a:srgbClr val="181818">
                <a:alpha val="86666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gf39e3b1daf_2_71"/>
            <p:cNvSpPr/>
            <p:nvPr/>
          </p:nvSpPr>
          <p:spPr>
            <a:xfrm>
              <a:off x="392507" y="337809"/>
              <a:ext cx="3834367" cy="3834378"/>
            </a:xfrm>
            <a:custGeom>
              <a:rect b="b" l="l" r="r" t="t"/>
              <a:pathLst>
                <a:path extrusionOk="0" h="3834378" w="3834367">
                  <a:moveTo>
                    <a:pt x="479296" y="0"/>
                  </a:moveTo>
                  <a:lnTo>
                    <a:pt x="2875778" y="0"/>
                  </a:lnTo>
                  <a:lnTo>
                    <a:pt x="3834367" y="958592"/>
                  </a:lnTo>
                  <a:lnTo>
                    <a:pt x="3834367" y="3355084"/>
                  </a:lnTo>
                  <a:cubicBezTo>
                    <a:pt x="3834367" y="3619791"/>
                    <a:pt x="3619779" y="3834378"/>
                    <a:pt x="3355072" y="3834378"/>
                  </a:cubicBezTo>
                  <a:lnTo>
                    <a:pt x="958593" y="3834378"/>
                  </a:lnTo>
                  <a:lnTo>
                    <a:pt x="0" y="2875778"/>
                  </a:lnTo>
                  <a:lnTo>
                    <a:pt x="0" y="479298"/>
                  </a:lnTo>
                  <a:cubicBezTo>
                    <a:pt x="0" y="214590"/>
                    <a:pt x="214587" y="1"/>
                    <a:pt x="479296" y="0"/>
                  </a:cubicBezTo>
                  <a:close/>
                  <a:moveTo>
                    <a:pt x="479296" y="139172"/>
                  </a:moveTo>
                  <a:cubicBezTo>
                    <a:pt x="291537" y="139385"/>
                    <a:pt x="139384" y="291540"/>
                    <a:pt x="139172" y="479298"/>
                  </a:cubicBezTo>
                  <a:lnTo>
                    <a:pt x="139172" y="2818134"/>
                  </a:lnTo>
                  <a:lnTo>
                    <a:pt x="1016240" y="3695197"/>
                  </a:lnTo>
                  <a:lnTo>
                    <a:pt x="3355072" y="3695197"/>
                  </a:lnTo>
                  <a:cubicBezTo>
                    <a:pt x="3542828" y="3694991"/>
                    <a:pt x="3694991" y="3542828"/>
                    <a:pt x="3695197" y="3355072"/>
                  </a:cubicBezTo>
                  <a:lnTo>
                    <a:pt x="3695197" y="1016240"/>
                  </a:lnTo>
                  <a:lnTo>
                    <a:pt x="2818134" y="139172"/>
                  </a:lnTo>
                  <a:lnTo>
                    <a:pt x="479296" y="139172"/>
                  </a:lnTo>
                  <a:close/>
                </a:path>
              </a:pathLst>
            </a:custGeom>
            <a:solidFill>
              <a:srgbClr val="F17E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GB" sz="15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5" name="Google Shape;335;gf39e3b1daf_2_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59266" y="3658922"/>
              <a:ext cx="1614692" cy="2898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6" name="Google Shape;336;gf39e3b1daf_2_71"/>
          <p:cNvSpPr txBox="1"/>
          <p:nvPr>
            <p:ph idx="1" type="subTitle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37" name="Google Shape;337;gf39e3b1daf_2_71"/>
          <p:cNvSpPr txBox="1"/>
          <p:nvPr>
            <p:ph idx="2" type="body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8" name="Google Shape;338;gf39e3b1daf_2_71"/>
          <p:cNvSpPr txBox="1"/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9" name="Google Shape;339;gf39e3b1daf_2_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8969" y="4385258"/>
            <a:ext cx="1795412" cy="78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lgrave Macmillan" showMasterSp="0">
  <p:cSld name="Title Palgrave Macmillan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gf39e3b1daf_2_81"/>
          <p:cNvPicPr preferRelativeResize="0"/>
          <p:nvPr/>
        </p:nvPicPr>
        <p:blipFill rotWithShape="1">
          <a:blip r:embed="rId2">
            <a:alphaModFix/>
          </a:blip>
          <a:srcRect b="0" l="71" r="71" t="0"/>
          <a:stretch/>
        </p:blipFill>
        <p:spPr>
          <a:xfrm>
            <a:off x="0" y="0"/>
            <a:ext cx="9144000" cy="4464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" name="Google Shape;342;gf39e3b1daf_2_81"/>
          <p:cNvGrpSpPr/>
          <p:nvPr/>
        </p:nvGrpSpPr>
        <p:grpSpPr>
          <a:xfrm>
            <a:off x="392507" y="337809"/>
            <a:ext cx="3834367" cy="3834378"/>
            <a:chOff x="392507" y="337809"/>
            <a:chExt cx="3834367" cy="3834378"/>
          </a:xfrm>
        </p:grpSpPr>
        <p:sp>
          <p:nvSpPr>
            <p:cNvPr id="343" name="Google Shape;343;gf39e3b1daf_2_81"/>
            <p:cNvSpPr/>
            <p:nvPr/>
          </p:nvSpPr>
          <p:spPr>
            <a:xfrm>
              <a:off x="394140" y="339988"/>
              <a:ext cx="3830552" cy="3830564"/>
            </a:xfrm>
            <a:custGeom>
              <a:rect b="b" l="l" r="r" t="t"/>
              <a:pathLst>
                <a:path extrusionOk="0" h="3830564" w="3830552">
                  <a:moveTo>
                    <a:pt x="478819" y="0"/>
                  </a:moveTo>
                  <a:lnTo>
                    <a:pt x="2872917" y="0"/>
                  </a:lnTo>
                  <a:lnTo>
                    <a:pt x="3830552" y="957639"/>
                  </a:lnTo>
                  <a:lnTo>
                    <a:pt x="3830552" y="3351746"/>
                  </a:lnTo>
                  <a:cubicBezTo>
                    <a:pt x="3830552" y="3616189"/>
                    <a:pt x="3616178" y="3830564"/>
                    <a:pt x="3351734" y="3830564"/>
                  </a:cubicBezTo>
                  <a:lnTo>
                    <a:pt x="957640" y="3830564"/>
                  </a:lnTo>
                  <a:lnTo>
                    <a:pt x="0" y="2872917"/>
                  </a:lnTo>
                  <a:lnTo>
                    <a:pt x="0" y="478821"/>
                  </a:lnTo>
                  <a:cubicBezTo>
                    <a:pt x="0" y="214376"/>
                    <a:pt x="214374" y="1"/>
                    <a:pt x="478819" y="0"/>
                  </a:cubicBezTo>
                  <a:close/>
                </a:path>
              </a:pathLst>
            </a:custGeom>
            <a:solidFill>
              <a:srgbClr val="181818">
                <a:alpha val="86666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gf39e3b1daf_2_81"/>
            <p:cNvSpPr/>
            <p:nvPr/>
          </p:nvSpPr>
          <p:spPr>
            <a:xfrm>
              <a:off x="392507" y="337809"/>
              <a:ext cx="3834367" cy="3834378"/>
            </a:xfrm>
            <a:custGeom>
              <a:rect b="b" l="l" r="r" t="t"/>
              <a:pathLst>
                <a:path extrusionOk="0" h="3834378" w="3834367">
                  <a:moveTo>
                    <a:pt x="479296" y="0"/>
                  </a:moveTo>
                  <a:lnTo>
                    <a:pt x="2875778" y="0"/>
                  </a:lnTo>
                  <a:lnTo>
                    <a:pt x="3834367" y="958592"/>
                  </a:lnTo>
                  <a:lnTo>
                    <a:pt x="3834367" y="3355084"/>
                  </a:lnTo>
                  <a:cubicBezTo>
                    <a:pt x="3834367" y="3619791"/>
                    <a:pt x="3619779" y="3834378"/>
                    <a:pt x="3355072" y="3834378"/>
                  </a:cubicBezTo>
                  <a:lnTo>
                    <a:pt x="958593" y="3834378"/>
                  </a:lnTo>
                  <a:lnTo>
                    <a:pt x="0" y="2875778"/>
                  </a:lnTo>
                  <a:lnTo>
                    <a:pt x="0" y="479298"/>
                  </a:lnTo>
                  <a:cubicBezTo>
                    <a:pt x="0" y="214590"/>
                    <a:pt x="214587" y="1"/>
                    <a:pt x="479296" y="0"/>
                  </a:cubicBezTo>
                  <a:close/>
                  <a:moveTo>
                    <a:pt x="479296" y="139172"/>
                  </a:moveTo>
                  <a:cubicBezTo>
                    <a:pt x="291537" y="139385"/>
                    <a:pt x="139384" y="291540"/>
                    <a:pt x="139172" y="479298"/>
                  </a:cubicBezTo>
                  <a:lnTo>
                    <a:pt x="139172" y="2818134"/>
                  </a:lnTo>
                  <a:lnTo>
                    <a:pt x="1016240" y="3695197"/>
                  </a:lnTo>
                  <a:lnTo>
                    <a:pt x="3355072" y="3695197"/>
                  </a:lnTo>
                  <a:cubicBezTo>
                    <a:pt x="3542828" y="3694991"/>
                    <a:pt x="3694991" y="3542828"/>
                    <a:pt x="3695197" y="3355072"/>
                  </a:cubicBezTo>
                  <a:lnTo>
                    <a:pt x="3695197" y="1016240"/>
                  </a:lnTo>
                  <a:lnTo>
                    <a:pt x="2818134" y="139172"/>
                  </a:lnTo>
                  <a:lnTo>
                    <a:pt x="479296" y="139172"/>
                  </a:lnTo>
                  <a:close/>
                </a:path>
              </a:pathLst>
            </a:custGeom>
            <a:solidFill>
              <a:srgbClr val="BB3D5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GB" sz="15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5" name="Google Shape;345;gf39e3b1daf_2_8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59266" y="3658922"/>
              <a:ext cx="1614692" cy="2898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6" name="Google Shape;346;gf39e3b1daf_2_81"/>
          <p:cNvSpPr txBox="1"/>
          <p:nvPr>
            <p:ph idx="1" type="subTitle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47" name="Google Shape;347;gf39e3b1daf_2_81"/>
          <p:cNvSpPr txBox="1"/>
          <p:nvPr>
            <p:ph idx="2" type="body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8" name="Google Shape;348;gf39e3b1daf_2_81"/>
          <p:cNvSpPr txBox="1"/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49" name="Google Shape;349;gf39e3b1daf_2_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2960" y="4371950"/>
            <a:ext cx="1772727" cy="7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pringer Nature - Blank" showMasterSp="0">
  <p:cSld name="Title Springer Nature - Blank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gf39e3b1daf_2_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6334" y="4684019"/>
            <a:ext cx="1735665" cy="17093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gf39e3b1daf_2_91"/>
          <p:cNvSpPr txBox="1"/>
          <p:nvPr>
            <p:ph idx="1" type="subTitle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53" name="Google Shape;353;gf39e3b1daf_2_91"/>
          <p:cNvSpPr txBox="1"/>
          <p:nvPr>
            <p:ph idx="2" type="body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4" name="Google Shape;354;gf39e3b1daf_2_91"/>
          <p:cNvSpPr txBox="1"/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Nature Portfolio - Blank" showMasterSp="0">
  <p:cSld name="Title Nature Portfolio - Blank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f39e3b1daf_2_96"/>
          <p:cNvSpPr txBox="1"/>
          <p:nvPr>
            <p:ph idx="1" type="subTitle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57" name="Google Shape;357;gf39e3b1daf_2_96"/>
          <p:cNvSpPr txBox="1"/>
          <p:nvPr>
            <p:ph idx="2" type="body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8" name="Google Shape;358;gf39e3b1daf_2_96"/>
          <p:cNvSpPr txBox="1"/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Shape&#10;&#10;Description automatically generated with medium confidence" id="359" name="Google Shape;359;gf39e3b1daf_2_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51406" y="4629665"/>
            <a:ext cx="1764227" cy="273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MC - Blank" showMasterSp="0">
  <p:cSld name="Title BMC - Blank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f39e3b1daf_2_101"/>
          <p:cNvSpPr txBox="1"/>
          <p:nvPr>
            <p:ph idx="1" type="subTitle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2" name="Google Shape;362;gf39e3b1daf_2_101"/>
          <p:cNvSpPr txBox="1"/>
          <p:nvPr>
            <p:ph idx="2" type="body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3" name="Google Shape;363;gf39e3b1daf_2_101"/>
          <p:cNvSpPr txBox="1"/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64" name="Google Shape;364;gf39e3b1daf_2_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82514" y="4442439"/>
            <a:ext cx="1464194" cy="637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pringer - Springer" showMasterSp="0">
  <p:cSld name="Title Springer - Springer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f39e3b1daf_2_106"/>
          <p:cNvSpPr txBox="1"/>
          <p:nvPr>
            <p:ph idx="1" type="subTitle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7" name="Google Shape;367;gf39e3b1daf_2_106"/>
          <p:cNvSpPr txBox="1"/>
          <p:nvPr>
            <p:ph idx="2" type="body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8" name="Google Shape;368;gf39e3b1daf_2_106"/>
          <p:cNvSpPr txBox="1"/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69" name="Google Shape;369;gf39e3b1daf_2_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48969" y="4385258"/>
            <a:ext cx="1795412" cy="78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lgrave Macmillan - Blank" showMasterSp="0">
  <p:cSld name="Title Palgrave Macmillan - Blank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f39e3b1daf_2_111"/>
          <p:cNvSpPr txBox="1"/>
          <p:nvPr>
            <p:ph idx="1" type="subTitle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2" name="Google Shape;372;gf39e3b1daf_2_111"/>
          <p:cNvSpPr txBox="1"/>
          <p:nvPr>
            <p:ph idx="2" type="body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3" name="Google Shape;373;gf39e3b1daf_2_111"/>
          <p:cNvSpPr txBox="1"/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74" name="Google Shape;374;gf39e3b1daf_2_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2960" y="4371950"/>
            <a:ext cx="1772727" cy="7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pringer Nature - Forest" showMasterSp="0">
  <p:cSld name="Title Springer Nature - Fores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2">
            <a:alphaModFix/>
          </a:blip>
          <a:srcRect b="0" l="224" r="225" t="0"/>
          <a:stretch/>
        </p:blipFill>
        <p:spPr>
          <a:xfrm>
            <a:off x="0" y="0"/>
            <a:ext cx="9144000" cy="4464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32"/>
          <p:cNvGrpSpPr/>
          <p:nvPr/>
        </p:nvGrpSpPr>
        <p:grpSpPr>
          <a:xfrm>
            <a:off x="392507" y="337809"/>
            <a:ext cx="3834367" cy="3834378"/>
            <a:chOff x="392507" y="337809"/>
            <a:chExt cx="3834367" cy="3834378"/>
          </a:xfrm>
        </p:grpSpPr>
        <p:sp>
          <p:nvSpPr>
            <p:cNvPr id="47" name="Google Shape;47;p32"/>
            <p:cNvSpPr/>
            <p:nvPr/>
          </p:nvSpPr>
          <p:spPr>
            <a:xfrm>
              <a:off x="394140" y="339988"/>
              <a:ext cx="3830552" cy="3830564"/>
            </a:xfrm>
            <a:custGeom>
              <a:rect b="b" l="l" r="r" t="t"/>
              <a:pathLst>
                <a:path extrusionOk="0" h="3830564" w="3830552">
                  <a:moveTo>
                    <a:pt x="478819" y="0"/>
                  </a:moveTo>
                  <a:lnTo>
                    <a:pt x="2872917" y="0"/>
                  </a:lnTo>
                  <a:lnTo>
                    <a:pt x="3830552" y="957639"/>
                  </a:lnTo>
                  <a:lnTo>
                    <a:pt x="3830552" y="3351746"/>
                  </a:lnTo>
                  <a:cubicBezTo>
                    <a:pt x="3830552" y="3616189"/>
                    <a:pt x="3616178" y="3830564"/>
                    <a:pt x="3351734" y="3830564"/>
                  </a:cubicBezTo>
                  <a:lnTo>
                    <a:pt x="957640" y="3830564"/>
                  </a:lnTo>
                  <a:lnTo>
                    <a:pt x="0" y="2872917"/>
                  </a:lnTo>
                  <a:lnTo>
                    <a:pt x="0" y="478821"/>
                  </a:lnTo>
                  <a:cubicBezTo>
                    <a:pt x="0" y="214376"/>
                    <a:pt x="214374" y="1"/>
                    <a:pt x="478819" y="0"/>
                  </a:cubicBezTo>
                  <a:close/>
                </a:path>
              </a:pathLst>
            </a:custGeom>
            <a:solidFill>
              <a:srgbClr val="01324B">
                <a:alpha val="8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2"/>
            <p:cNvSpPr/>
            <p:nvPr/>
          </p:nvSpPr>
          <p:spPr>
            <a:xfrm>
              <a:off x="392507" y="337809"/>
              <a:ext cx="3834367" cy="3834378"/>
            </a:xfrm>
            <a:custGeom>
              <a:rect b="b" l="l" r="r" t="t"/>
              <a:pathLst>
                <a:path extrusionOk="0" h="3834378" w="3834367">
                  <a:moveTo>
                    <a:pt x="479296" y="0"/>
                  </a:moveTo>
                  <a:lnTo>
                    <a:pt x="2875778" y="0"/>
                  </a:lnTo>
                  <a:lnTo>
                    <a:pt x="3834367" y="958592"/>
                  </a:lnTo>
                  <a:lnTo>
                    <a:pt x="3834367" y="3355084"/>
                  </a:lnTo>
                  <a:cubicBezTo>
                    <a:pt x="3834367" y="3619791"/>
                    <a:pt x="3619779" y="3834378"/>
                    <a:pt x="3355072" y="3834378"/>
                  </a:cubicBezTo>
                  <a:lnTo>
                    <a:pt x="958593" y="3834378"/>
                  </a:lnTo>
                  <a:lnTo>
                    <a:pt x="0" y="2875778"/>
                  </a:lnTo>
                  <a:lnTo>
                    <a:pt x="0" y="479298"/>
                  </a:lnTo>
                  <a:cubicBezTo>
                    <a:pt x="0" y="214590"/>
                    <a:pt x="214587" y="1"/>
                    <a:pt x="479296" y="0"/>
                  </a:cubicBezTo>
                  <a:close/>
                  <a:moveTo>
                    <a:pt x="479296" y="139172"/>
                  </a:moveTo>
                  <a:cubicBezTo>
                    <a:pt x="291537" y="139385"/>
                    <a:pt x="139384" y="291540"/>
                    <a:pt x="139172" y="479298"/>
                  </a:cubicBezTo>
                  <a:lnTo>
                    <a:pt x="139172" y="2818134"/>
                  </a:lnTo>
                  <a:lnTo>
                    <a:pt x="1016240" y="3695197"/>
                  </a:lnTo>
                  <a:lnTo>
                    <a:pt x="3355072" y="3695197"/>
                  </a:lnTo>
                  <a:cubicBezTo>
                    <a:pt x="3542828" y="3694991"/>
                    <a:pt x="3694991" y="3542828"/>
                    <a:pt x="3695197" y="3355072"/>
                  </a:cubicBezTo>
                  <a:lnTo>
                    <a:pt x="3695197" y="1016240"/>
                  </a:lnTo>
                  <a:lnTo>
                    <a:pt x="2818134" y="139172"/>
                  </a:lnTo>
                  <a:lnTo>
                    <a:pt x="479296" y="139172"/>
                  </a:lnTo>
                  <a:close/>
                </a:path>
              </a:pathLst>
            </a:custGeom>
            <a:solidFill>
              <a:srgbClr val="007373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GB" sz="15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" name="Google Shape;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6334" y="4684019"/>
            <a:ext cx="1735665" cy="17093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2"/>
          <p:cNvSpPr txBox="1"/>
          <p:nvPr>
            <p:ph idx="1" type="subTitle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1" name="Google Shape;51;p32"/>
          <p:cNvSpPr txBox="1"/>
          <p:nvPr>
            <p:ph idx="2" type="body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32"/>
          <p:cNvSpPr txBox="1"/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Dark Blue" showMasterSp="0">
  <p:cSld name="Thank you Dark Blue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f39e3b1daf_2_123"/>
          <p:cNvSpPr/>
          <p:nvPr/>
        </p:nvSpPr>
        <p:spPr>
          <a:xfrm>
            <a:off x="0" y="-1"/>
            <a:ext cx="9144000" cy="4470401"/>
          </a:xfrm>
          <a:prstGeom prst="rect">
            <a:avLst/>
          </a:prstGeom>
          <a:solidFill>
            <a:srgbClr val="01324B"/>
          </a:solidFill>
          <a:ln>
            <a:noFill/>
          </a:ln>
        </p:spPr>
        <p:txBody>
          <a:bodyPr anchorCtr="1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73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gf39e3b1daf_2_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6334" y="4684019"/>
            <a:ext cx="1735665" cy="17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f39e3b1daf_2_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140" y="339988"/>
            <a:ext cx="3827707" cy="382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f39e3b1daf_2_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gf39e3b1daf_2_123"/>
          <p:cNvSpPr txBox="1"/>
          <p:nvPr>
            <p:ph type="title"/>
          </p:nvPr>
        </p:nvSpPr>
        <p:spPr>
          <a:xfrm>
            <a:off x="825539" y="1275427"/>
            <a:ext cx="2876885" cy="5660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gf39e3b1daf_2_123"/>
          <p:cNvSpPr txBox="1"/>
          <p:nvPr>
            <p:ph idx="1" type="body"/>
          </p:nvPr>
        </p:nvSpPr>
        <p:spPr>
          <a:xfrm>
            <a:off x="4733924" y="1331090"/>
            <a:ext cx="3984626" cy="1115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─"/>
              <a:defRPr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indent="-32385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AutoNum type="arabicPeriod"/>
              <a:defRPr>
                <a:solidFill>
                  <a:schemeClr val="lt1"/>
                </a:solidFill>
              </a:defRPr>
            </a:lvl8pPr>
            <a:lvl9pPr indent="-32385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500"/>
              <a:buAutoNum type="alphaLcPeriod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Forest" showMasterSp="0">
  <p:cSld name="Section Divider Forest">
    <p:bg>
      <p:bgPr>
        <a:solidFill>
          <a:srgbClr val="007373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gf39e3b1daf_2_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f39e3b1daf_2_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gf39e3b1daf_2_130"/>
          <p:cNvSpPr txBox="1"/>
          <p:nvPr>
            <p:ph idx="1" type="body"/>
          </p:nvPr>
        </p:nvSpPr>
        <p:spPr>
          <a:xfrm>
            <a:off x="853899" y="1030889"/>
            <a:ext cx="226060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b="1" sz="8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386" name="Google Shape;386;gf39e3b1daf_2_130"/>
          <p:cNvSpPr txBox="1"/>
          <p:nvPr>
            <p:ph type="title"/>
          </p:nvPr>
        </p:nvSpPr>
        <p:spPr>
          <a:xfrm>
            <a:off x="910732" y="2342750"/>
            <a:ext cx="2962689" cy="811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Purple" showMasterSp="0">
  <p:cSld name="Section Divider Purple">
    <p:bg>
      <p:bgPr>
        <a:solidFill>
          <a:srgbClr val="785BA7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gf39e3b1daf_2_1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gf39e3b1daf_2_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gf39e3b1daf_2_135"/>
          <p:cNvSpPr txBox="1"/>
          <p:nvPr>
            <p:ph idx="1" type="body"/>
          </p:nvPr>
        </p:nvSpPr>
        <p:spPr>
          <a:xfrm>
            <a:off x="853899" y="1030889"/>
            <a:ext cx="226060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b="1" sz="8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391" name="Google Shape;391;gf39e3b1daf_2_135"/>
          <p:cNvSpPr txBox="1"/>
          <p:nvPr>
            <p:ph type="title"/>
          </p:nvPr>
        </p:nvSpPr>
        <p:spPr>
          <a:xfrm>
            <a:off x="910732" y="2342750"/>
            <a:ext cx="2962689" cy="811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Orange" showMasterSp="0">
  <p:cSld name="Section Divider Orange">
    <p:bg>
      <p:bgPr>
        <a:solidFill>
          <a:srgbClr val="C75301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f39e3b1daf_2_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f39e3b1daf_2_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f39e3b1daf_2_140"/>
          <p:cNvSpPr txBox="1"/>
          <p:nvPr>
            <p:ph idx="1" type="body"/>
          </p:nvPr>
        </p:nvSpPr>
        <p:spPr>
          <a:xfrm>
            <a:off x="853899" y="1030889"/>
            <a:ext cx="226060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b="1" sz="8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396" name="Google Shape;396;gf39e3b1daf_2_140"/>
          <p:cNvSpPr txBox="1"/>
          <p:nvPr>
            <p:ph type="title"/>
          </p:nvPr>
        </p:nvSpPr>
        <p:spPr>
          <a:xfrm>
            <a:off x="910732" y="2342750"/>
            <a:ext cx="2962689" cy="811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Dark Blue" showMasterSp="0">
  <p:cSld name="Section Divider Dark Blue">
    <p:bg>
      <p:bgPr>
        <a:solidFill>
          <a:srgbClr val="01324B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gf39e3b1daf_2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gf39e3b1daf_2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f39e3b1daf_2_145"/>
          <p:cNvSpPr txBox="1"/>
          <p:nvPr>
            <p:ph idx="1" type="body"/>
          </p:nvPr>
        </p:nvSpPr>
        <p:spPr>
          <a:xfrm>
            <a:off x="853899" y="1030889"/>
            <a:ext cx="226060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b="1" sz="8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401" name="Google Shape;401;gf39e3b1daf_2_145"/>
          <p:cNvSpPr txBox="1"/>
          <p:nvPr>
            <p:ph type="title"/>
          </p:nvPr>
        </p:nvSpPr>
        <p:spPr>
          <a:xfrm>
            <a:off x="910732" y="2342750"/>
            <a:ext cx="2962689" cy="811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Red" showMasterSp="0">
  <p:cSld name="Section Divider Red">
    <p:bg>
      <p:bgPr>
        <a:solidFill>
          <a:schemeClr val="accent3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gf39e3b1daf_2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507" y="337809"/>
            <a:ext cx="3831519" cy="383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f39e3b1daf_2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f39e3b1daf_2_150"/>
          <p:cNvSpPr txBox="1"/>
          <p:nvPr>
            <p:ph idx="1" type="body"/>
          </p:nvPr>
        </p:nvSpPr>
        <p:spPr>
          <a:xfrm>
            <a:off x="853899" y="1030889"/>
            <a:ext cx="226060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b="1" sz="8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406" name="Google Shape;406;gf39e3b1daf_2_150"/>
          <p:cNvSpPr txBox="1"/>
          <p:nvPr>
            <p:ph type="title"/>
          </p:nvPr>
        </p:nvSpPr>
        <p:spPr>
          <a:xfrm>
            <a:off x="910732" y="2342750"/>
            <a:ext cx="2962689" cy="811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Blue">
  <p:cSld name="One column Blue">
    <p:bg>
      <p:bgPr>
        <a:solidFill>
          <a:schemeClr val="dk1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f39e3b1daf_2_160"/>
          <p:cNvSpPr/>
          <p:nvPr/>
        </p:nvSpPr>
        <p:spPr>
          <a:xfrm>
            <a:off x="1" y="0"/>
            <a:ext cx="9144000" cy="19721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f39e3b1daf_2_160"/>
          <p:cNvSpPr/>
          <p:nvPr/>
        </p:nvSpPr>
        <p:spPr>
          <a:xfrm>
            <a:off x="0" y="874368"/>
            <a:ext cx="9144000" cy="4269132"/>
          </a:xfrm>
          <a:prstGeom prst="rect">
            <a:avLst/>
          </a:prstGeom>
          <a:solidFill>
            <a:srgbClr val="0070A8"/>
          </a:solidFill>
          <a:ln>
            <a:noFill/>
          </a:ln>
        </p:spPr>
        <p:txBody>
          <a:bodyPr anchorCtr="1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2F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gf39e3b1daf_2_160"/>
          <p:cNvSpPr/>
          <p:nvPr/>
        </p:nvSpPr>
        <p:spPr>
          <a:xfrm>
            <a:off x="409272" y="4729895"/>
            <a:ext cx="137858" cy="165763"/>
          </a:xfrm>
          <a:custGeom>
            <a:rect b="b" l="l" r="r" t="t"/>
            <a:pathLst>
              <a:path extrusionOk="0" h="443230" w="323215">
                <a:moveTo>
                  <a:pt x="322922" y="0"/>
                </a:moveTo>
                <a:lnTo>
                  <a:pt x="0" y="0"/>
                </a:lnTo>
                <a:lnTo>
                  <a:pt x="0" y="420154"/>
                </a:lnTo>
                <a:lnTo>
                  <a:pt x="2115" y="428951"/>
                </a:lnTo>
                <a:lnTo>
                  <a:pt x="7883" y="436132"/>
                </a:lnTo>
                <a:lnTo>
                  <a:pt x="16437" y="440972"/>
                </a:lnTo>
                <a:lnTo>
                  <a:pt x="26911" y="442747"/>
                </a:lnTo>
                <a:lnTo>
                  <a:pt x="29527" y="442747"/>
                </a:lnTo>
                <a:lnTo>
                  <a:pt x="32004" y="442341"/>
                </a:lnTo>
                <a:lnTo>
                  <a:pt x="322922" y="372732"/>
                </a:lnTo>
                <a:lnTo>
                  <a:pt x="322922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700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fld id="{00000000-1234-1234-1234-123412341234}" type="slidenum"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" name="Google Shape;411;gf39e3b1daf_2_1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f39e3b1daf_2_160"/>
          <p:cNvSpPr txBox="1"/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gf39e3b1daf_2_160"/>
          <p:cNvSpPr txBox="1"/>
          <p:nvPr>
            <p:ph idx="1" type="subTitle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lvl="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lvl="6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lvl="8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414" name="Google Shape;414;gf39e3b1daf_2_160"/>
          <p:cNvSpPr txBox="1"/>
          <p:nvPr>
            <p:ph idx="2" type="body"/>
          </p:nvPr>
        </p:nvSpPr>
        <p:spPr>
          <a:xfrm>
            <a:off x="419100" y="1077518"/>
            <a:ext cx="8299450" cy="354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─"/>
              <a:defRPr>
                <a:solidFill>
                  <a:schemeClr val="lt1"/>
                </a:solidFill>
              </a:defRPr>
            </a:lvl5pPr>
            <a:lvl6pPr indent="-32385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−"/>
              <a:defRPr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indent="-32385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AutoNum type="arabicPeriod"/>
              <a:defRPr>
                <a:solidFill>
                  <a:schemeClr val="lt1"/>
                </a:solidFill>
              </a:defRPr>
            </a:lvl8pPr>
            <a:lvl9pPr indent="-32385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500"/>
              <a:buAutoNum type="alphaLcPeriod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Dark Blue">
  <p:cSld name="One column Dark Blue">
    <p:bg>
      <p:bgPr>
        <a:solidFill>
          <a:schemeClr val="dk1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f39e3b1daf_2_168"/>
          <p:cNvSpPr/>
          <p:nvPr/>
        </p:nvSpPr>
        <p:spPr>
          <a:xfrm>
            <a:off x="1" y="0"/>
            <a:ext cx="9144000" cy="19721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gf39e3b1daf_2_168"/>
          <p:cNvSpPr/>
          <p:nvPr/>
        </p:nvSpPr>
        <p:spPr>
          <a:xfrm>
            <a:off x="0" y="874368"/>
            <a:ext cx="9144000" cy="4269132"/>
          </a:xfrm>
          <a:prstGeom prst="rect">
            <a:avLst/>
          </a:prstGeom>
          <a:solidFill>
            <a:srgbClr val="01324B"/>
          </a:solidFill>
          <a:ln>
            <a:noFill/>
          </a:ln>
        </p:spPr>
        <p:txBody>
          <a:bodyPr anchorCtr="1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2F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gf39e3b1daf_2_168"/>
          <p:cNvSpPr txBox="1"/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gf39e3b1daf_2_168"/>
          <p:cNvSpPr/>
          <p:nvPr/>
        </p:nvSpPr>
        <p:spPr>
          <a:xfrm>
            <a:off x="409272" y="4729895"/>
            <a:ext cx="137858" cy="165763"/>
          </a:xfrm>
          <a:custGeom>
            <a:rect b="b" l="l" r="r" t="t"/>
            <a:pathLst>
              <a:path extrusionOk="0" h="443230" w="323215">
                <a:moveTo>
                  <a:pt x="322922" y="0"/>
                </a:moveTo>
                <a:lnTo>
                  <a:pt x="0" y="0"/>
                </a:lnTo>
                <a:lnTo>
                  <a:pt x="0" y="420154"/>
                </a:lnTo>
                <a:lnTo>
                  <a:pt x="2115" y="428951"/>
                </a:lnTo>
                <a:lnTo>
                  <a:pt x="7883" y="436132"/>
                </a:lnTo>
                <a:lnTo>
                  <a:pt x="16437" y="440972"/>
                </a:lnTo>
                <a:lnTo>
                  <a:pt x="26911" y="442747"/>
                </a:lnTo>
                <a:lnTo>
                  <a:pt x="29527" y="442747"/>
                </a:lnTo>
                <a:lnTo>
                  <a:pt x="32004" y="442341"/>
                </a:lnTo>
                <a:lnTo>
                  <a:pt x="322922" y="372732"/>
                </a:lnTo>
                <a:lnTo>
                  <a:pt x="322922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700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fld id="{00000000-1234-1234-1234-123412341234}" type="slidenum">
              <a:rPr b="1" i="0" lang="en-GB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Google Shape;420;gf39e3b1daf_2_1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02811" y="4675669"/>
            <a:ext cx="1270895" cy="22811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gf39e3b1daf_2_168"/>
          <p:cNvSpPr txBox="1"/>
          <p:nvPr>
            <p:ph idx="1" type="subTitle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lvl="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lvl="6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lvl="8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422" name="Google Shape;422;gf39e3b1daf_2_168"/>
          <p:cNvSpPr txBox="1"/>
          <p:nvPr>
            <p:ph idx="2" type="body"/>
          </p:nvPr>
        </p:nvSpPr>
        <p:spPr>
          <a:xfrm>
            <a:off x="419100" y="1077518"/>
            <a:ext cx="8299450" cy="354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─"/>
              <a:defRPr>
                <a:solidFill>
                  <a:schemeClr val="lt1"/>
                </a:solidFill>
              </a:defRPr>
            </a:lvl5pPr>
            <a:lvl6pPr indent="-32385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Char char="−"/>
              <a:defRPr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Font typeface="Calibri"/>
              <a:buNone/>
              <a:defRPr>
                <a:solidFill>
                  <a:schemeClr val="lt1"/>
                </a:solidFill>
              </a:defRPr>
            </a:lvl7pPr>
            <a:lvl8pPr indent="-32385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1500"/>
              <a:buAutoNum type="arabicPeriod"/>
              <a:defRPr>
                <a:solidFill>
                  <a:schemeClr val="lt1"/>
                </a:solidFill>
              </a:defRPr>
            </a:lvl8pPr>
            <a:lvl9pPr indent="-32385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lt1"/>
              </a:buClr>
              <a:buSzPts val="1500"/>
              <a:buAutoNum type="alphaLcPeriod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">
  <p:cSld name="Two column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f39e3b1daf_2_176"/>
          <p:cNvSpPr txBox="1"/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25" name="Google Shape;425;gf39e3b1daf_2_176"/>
          <p:cNvCxnSpPr/>
          <p:nvPr/>
        </p:nvCxnSpPr>
        <p:spPr>
          <a:xfrm>
            <a:off x="432000" y="872887"/>
            <a:ext cx="8280000" cy="0"/>
          </a:xfrm>
          <a:prstGeom prst="straightConnector1">
            <a:avLst/>
          </a:prstGeom>
          <a:noFill/>
          <a:ln cap="flat" cmpd="sng" w="9525">
            <a:solidFill>
              <a:srgbClr val="0070A8">
                <a:alpha val="46666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6" name="Google Shape;426;gf39e3b1daf_2_176"/>
          <p:cNvSpPr txBox="1"/>
          <p:nvPr>
            <p:ph idx="1" type="subTitle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lvl="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lvl="6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lvl="8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427" name="Google Shape;427;gf39e3b1daf_2_176"/>
          <p:cNvSpPr txBox="1"/>
          <p:nvPr>
            <p:ph idx="2" type="body"/>
          </p:nvPr>
        </p:nvSpPr>
        <p:spPr>
          <a:xfrm>
            <a:off x="432000" y="1074738"/>
            <a:ext cx="3978075" cy="3549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428" name="Google Shape;428;gf39e3b1daf_2_176"/>
          <p:cNvSpPr txBox="1"/>
          <p:nvPr>
            <p:ph idx="3" type="body"/>
          </p:nvPr>
        </p:nvSpPr>
        <p:spPr>
          <a:xfrm>
            <a:off x="4740475" y="1074738"/>
            <a:ext cx="3978075" cy="354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indent="-3429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f39e3b1daf_2_182"/>
          <p:cNvSpPr txBox="1"/>
          <p:nvPr>
            <p:ph type="title"/>
          </p:nvPr>
        </p:nvSpPr>
        <p:spPr>
          <a:xfrm>
            <a:off x="419224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31" name="Google Shape;431;gf39e3b1daf_2_182"/>
          <p:cNvCxnSpPr/>
          <p:nvPr/>
        </p:nvCxnSpPr>
        <p:spPr>
          <a:xfrm>
            <a:off x="432000" y="872887"/>
            <a:ext cx="8280000" cy="0"/>
          </a:xfrm>
          <a:prstGeom prst="straightConnector1">
            <a:avLst/>
          </a:prstGeom>
          <a:noFill/>
          <a:ln cap="flat" cmpd="sng" w="9525">
            <a:solidFill>
              <a:srgbClr val="0070A8">
                <a:alpha val="46666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2" name="Google Shape;432;gf39e3b1daf_2_182"/>
          <p:cNvSpPr txBox="1"/>
          <p:nvPr>
            <p:ph idx="1" type="body"/>
          </p:nvPr>
        </p:nvSpPr>
        <p:spPr>
          <a:xfrm>
            <a:off x="419100" y="1077518"/>
            <a:ext cx="2552400" cy="354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0070A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Char char="•"/>
              <a:defRPr/>
            </a:lvl3pPr>
            <a:lvl4pPr indent="-32385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Char char="•"/>
              <a:defRPr/>
            </a:lvl4pPr>
            <a:lvl5pPr indent="-32385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Char char="─"/>
              <a:defRPr/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433" name="Google Shape;433;gf39e3b1daf_2_182"/>
          <p:cNvSpPr txBox="1"/>
          <p:nvPr>
            <p:ph idx="2" type="body"/>
          </p:nvPr>
        </p:nvSpPr>
        <p:spPr>
          <a:xfrm>
            <a:off x="3292687" y="1077518"/>
            <a:ext cx="2552400" cy="354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0070A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b="0" i="0" sz="1500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b="0" i="0" sz="1500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─"/>
              <a:defRPr b="0" i="0" sz="1500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434" name="Google Shape;434;gf39e3b1daf_2_182"/>
          <p:cNvSpPr txBox="1"/>
          <p:nvPr>
            <p:ph idx="3" type="body"/>
          </p:nvPr>
        </p:nvSpPr>
        <p:spPr>
          <a:xfrm>
            <a:off x="6166274" y="1077518"/>
            <a:ext cx="2552400" cy="354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0070A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None/>
              <a:defRPr/>
            </a:lvl2pPr>
            <a:lvl3pPr indent="-32385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b="0" i="0" sz="1500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b="0" i="0" sz="1500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─"/>
              <a:defRPr b="0" i="0" sz="1500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indent="-3429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indent="-3429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  <p:sp>
        <p:nvSpPr>
          <p:cNvPr id="435" name="Google Shape;435;gf39e3b1daf_2_182"/>
          <p:cNvSpPr txBox="1"/>
          <p:nvPr>
            <p:ph idx="4" type="subTitle"/>
          </p:nvPr>
        </p:nvSpPr>
        <p:spPr>
          <a:xfrm>
            <a:off x="419100" y="567339"/>
            <a:ext cx="8299450" cy="230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─"/>
              <a:defRPr/>
            </a:lvl5pPr>
            <a:lvl6pPr lvl="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−"/>
              <a:defRPr/>
            </a:lvl6pPr>
            <a:lvl7pPr lvl="6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AutoNum type="arabicPeriod"/>
              <a:defRPr/>
            </a:lvl8pPr>
            <a:lvl9pPr lvl="8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800"/>
              <a:buAutoNum type="alpha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Nature Portfolio" showMasterSp="0">
  <p:cSld name="Title Nature Portfoli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34"/>
          <p:cNvPicPr preferRelativeResize="0"/>
          <p:nvPr/>
        </p:nvPicPr>
        <p:blipFill rotWithShape="1">
          <a:blip r:embed="rId2">
            <a:alphaModFix/>
          </a:blip>
          <a:srcRect b="116" l="0" r="0" t="116"/>
          <a:stretch/>
        </p:blipFill>
        <p:spPr>
          <a:xfrm>
            <a:off x="0" y="0"/>
            <a:ext cx="9144000" cy="4464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34"/>
          <p:cNvGrpSpPr/>
          <p:nvPr/>
        </p:nvGrpSpPr>
        <p:grpSpPr>
          <a:xfrm>
            <a:off x="392507" y="337809"/>
            <a:ext cx="3834367" cy="3834378"/>
            <a:chOff x="392507" y="337809"/>
            <a:chExt cx="3834367" cy="3834378"/>
          </a:xfrm>
        </p:grpSpPr>
        <p:sp>
          <p:nvSpPr>
            <p:cNvPr id="56" name="Google Shape;56;p34"/>
            <p:cNvSpPr/>
            <p:nvPr/>
          </p:nvSpPr>
          <p:spPr>
            <a:xfrm>
              <a:off x="394140" y="339988"/>
              <a:ext cx="3830552" cy="3830564"/>
            </a:xfrm>
            <a:custGeom>
              <a:rect b="b" l="l" r="r" t="t"/>
              <a:pathLst>
                <a:path extrusionOk="0" h="3830564" w="3830552">
                  <a:moveTo>
                    <a:pt x="478819" y="0"/>
                  </a:moveTo>
                  <a:lnTo>
                    <a:pt x="2872917" y="0"/>
                  </a:lnTo>
                  <a:lnTo>
                    <a:pt x="3830552" y="957639"/>
                  </a:lnTo>
                  <a:lnTo>
                    <a:pt x="3830552" y="3351746"/>
                  </a:lnTo>
                  <a:cubicBezTo>
                    <a:pt x="3830552" y="3616189"/>
                    <a:pt x="3616178" y="3830564"/>
                    <a:pt x="3351734" y="3830564"/>
                  </a:cubicBezTo>
                  <a:lnTo>
                    <a:pt x="957640" y="3830564"/>
                  </a:lnTo>
                  <a:lnTo>
                    <a:pt x="0" y="2872917"/>
                  </a:lnTo>
                  <a:lnTo>
                    <a:pt x="0" y="478821"/>
                  </a:lnTo>
                  <a:cubicBezTo>
                    <a:pt x="0" y="214376"/>
                    <a:pt x="214374" y="1"/>
                    <a:pt x="478819" y="0"/>
                  </a:cubicBezTo>
                  <a:close/>
                </a:path>
              </a:pathLst>
            </a:custGeom>
            <a:solidFill>
              <a:srgbClr val="181818">
                <a:alpha val="8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4"/>
            <p:cNvSpPr/>
            <p:nvPr/>
          </p:nvSpPr>
          <p:spPr>
            <a:xfrm>
              <a:off x="392507" y="337809"/>
              <a:ext cx="3834367" cy="3834378"/>
            </a:xfrm>
            <a:custGeom>
              <a:rect b="b" l="l" r="r" t="t"/>
              <a:pathLst>
                <a:path extrusionOk="0" h="3834378" w="3834367">
                  <a:moveTo>
                    <a:pt x="479296" y="0"/>
                  </a:moveTo>
                  <a:lnTo>
                    <a:pt x="2875778" y="0"/>
                  </a:lnTo>
                  <a:lnTo>
                    <a:pt x="3834367" y="958592"/>
                  </a:lnTo>
                  <a:lnTo>
                    <a:pt x="3834367" y="3355084"/>
                  </a:lnTo>
                  <a:cubicBezTo>
                    <a:pt x="3834367" y="3619791"/>
                    <a:pt x="3619779" y="3834378"/>
                    <a:pt x="3355072" y="3834378"/>
                  </a:cubicBezTo>
                  <a:lnTo>
                    <a:pt x="958593" y="3834378"/>
                  </a:lnTo>
                  <a:lnTo>
                    <a:pt x="0" y="2875778"/>
                  </a:lnTo>
                  <a:lnTo>
                    <a:pt x="0" y="479298"/>
                  </a:lnTo>
                  <a:cubicBezTo>
                    <a:pt x="0" y="214590"/>
                    <a:pt x="214587" y="1"/>
                    <a:pt x="479296" y="0"/>
                  </a:cubicBezTo>
                  <a:close/>
                  <a:moveTo>
                    <a:pt x="479296" y="139172"/>
                  </a:moveTo>
                  <a:cubicBezTo>
                    <a:pt x="291537" y="139385"/>
                    <a:pt x="139384" y="291540"/>
                    <a:pt x="139172" y="479298"/>
                  </a:cubicBezTo>
                  <a:lnTo>
                    <a:pt x="139172" y="2818134"/>
                  </a:lnTo>
                  <a:lnTo>
                    <a:pt x="1016240" y="3695197"/>
                  </a:lnTo>
                  <a:lnTo>
                    <a:pt x="3355072" y="3695197"/>
                  </a:lnTo>
                  <a:cubicBezTo>
                    <a:pt x="3542828" y="3694991"/>
                    <a:pt x="3694991" y="3542828"/>
                    <a:pt x="3695197" y="3355072"/>
                  </a:cubicBezTo>
                  <a:lnTo>
                    <a:pt x="3695197" y="1016240"/>
                  </a:lnTo>
                  <a:lnTo>
                    <a:pt x="2818134" y="139172"/>
                  </a:lnTo>
                  <a:lnTo>
                    <a:pt x="479296" y="139172"/>
                  </a:lnTo>
                  <a:close/>
                </a:path>
              </a:pathLst>
            </a:custGeom>
            <a:solidFill>
              <a:srgbClr val="BE181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GB" sz="15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8" name="Google Shape;58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59266" y="3658922"/>
              <a:ext cx="1614692" cy="2898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34"/>
          <p:cNvSpPr txBox="1"/>
          <p:nvPr>
            <p:ph idx="1" type="subTitle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0" name="Google Shape;60;p34"/>
          <p:cNvSpPr txBox="1"/>
          <p:nvPr>
            <p:ph idx="2" type="body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34"/>
          <p:cNvSpPr txBox="1"/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Shape&#10;&#10;Description automatically generated with medium confidence" id="62" name="Google Shape;6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51406" y="4629665"/>
            <a:ext cx="1764227" cy="273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>
  <p:cSld name="Leer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MC" showMasterSp="0">
  <p:cSld name="Title BMC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14" l="0" r="0" t="14"/>
          <a:stretch/>
        </p:blipFill>
        <p:spPr>
          <a:xfrm>
            <a:off x="0" y="0"/>
            <a:ext cx="9144000" cy="4464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35"/>
          <p:cNvGrpSpPr/>
          <p:nvPr/>
        </p:nvGrpSpPr>
        <p:grpSpPr>
          <a:xfrm>
            <a:off x="392507" y="337809"/>
            <a:ext cx="3834367" cy="3834378"/>
            <a:chOff x="392507" y="337809"/>
            <a:chExt cx="3834367" cy="3834378"/>
          </a:xfrm>
        </p:grpSpPr>
        <p:sp>
          <p:nvSpPr>
            <p:cNvPr id="66" name="Google Shape;66;p35"/>
            <p:cNvSpPr/>
            <p:nvPr/>
          </p:nvSpPr>
          <p:spPr>
            <a:xfrm>
              <a:off x="394140" y="339988"/>
              <a:ext cx="3830552" cy="3830564"/>
            </a:xfrm>
            <a:custGeom>
              <a:rect b="b" l="l" r="r" t="t"/>
              <a:pathLst>
                <a:path extrusionOk="0" h="3830564" w="3830552">
                  <a:moveTo>
                    <a:pt x="478819" y="0"/>
                  </a:moveTo>
                  <a:lnTo>
                    <a:pt x="2872917" y="0"/>
                  </a:lnTo>
                  <a:lnTo>
                    <a:pt x="3830552" y="957639"/>
                  </a:lnTo>
                  <a:lnTo>
                    <a:pt x="3830552" y="3351746"/>
                  </a:lnTo>
                  <a:cubicBezTo>
                    <a:pt x="3830552" y="3616189"/>
                    <a:pt x="3616178" y="3830564"/>
                    <a:pt x="3351734" y="3830564"/>
                  </a:cubicBezTo>
                  <a:lnTo>
                    <a:pt x="957640" y="3830564"/>
                  </a:lnTo>
                  <a:lnTo>
                    <a:pt x="0" y="2872917"/>
                  </a:lnTo>
                  <a:lnTo>
                    <a:pt x="0" y="478821"/>
                  </a:lnTo>
                  <a:cubicBezTo>
                    <a:pt x="0" y="214376"/>
                    <a:pt x="214374" y="1"/>
                    <a:pt x="478819" y="0"/>
                  </a:cubicBezTo>
                  <a:close/>
                </a:path>
              </a:pathLst>
            </a:custGeom>
            <a:solidFill>
              <a:srgbClr val="181818">
                <a:alpha val="8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5"/>
            <p:cNvSpPr/>
            <p:nvPr/>
          </p:nvSpPr>
          <p:spPr>
            <a:xfrm>
              <a:off x="392507" y="337809"/>
              <a:ext cx="3834367" cy="3834378"/>
            </a:xfrm>
            <a:custGeom>
              <a:rect b="b" l="l" r="r" t="t"/>
              <a:pathLst>
                <a:path extrusionOk="0" h="3834378" w="3834367">
                  <a:moveTo>
                    <a:pt x="479296" y="0"/>
                  </a:moveTo>
                  <a:lnTo>
                    <a:pt x="2875778" y="0"/>
                  </a:lnTo>
                  <a:lnTo>
                    <a:pt x="3834367" y="958592"/>
                  </a:lnTo>
                  <a:lnTo>
                    <a:pt x="3834367" y="3355084"/>
                  </a:lnTo>
                  <a:cubicBezTo>
                    <a:pt x="3834367" y="3619791"/>
                    <a:pt x="3619779" y="3834378"/>
                    <a:pt x="3355072" y="3834378"/>
                  </a:cubicBezTo>
                  <a:lnTo>
                    <a:pt x="958593" y="3834378"/>
                  </a:lnTo>
                  <a:lnTo>
                    <a:pt x="0" y="2875778"/>
                  </a:lnTo>
                  <a:lnTo>
                    <a:pt x="0" y="479298"/>
                  </a:lnTo>
                  <a:cubicBezTo>
                    <a:pt x="0" y="214590"/>
                    <a:pt x="214587" y="1"/>
                    <a:pt x="479296" y="0"/>
                  </a:cubicBezTo>
                  <a:close/>
                  <a:moveTo>
                    <a:pt x="479296" y="139172"/>
                  </a:moveTo>
                  <a:cubicBezTo>
                    <a:pt x="291537" y="139385"/>
                    <a:pt x="139384" y="291540"/>
                    <a:pt x="139172" y="479298"/>
                  </a:cubicBezTo>
                  <a:lnTo>
                    <a:pt x="139172" y="2818134"/>
                  </a:lnTo>
                  <a:lnTo>
                    <a:pt x="1016240" y="3695197"/>
                  </a:lnTo>
                  <a:lnTo>
                    <a:pt x="3355072" y="3695197"/>
                  </a:lnTo>
                  <a:cubicBezTo>
                    <a:pt x="3542828" y="3694991"/>
                    <a:pt x="3694991" y="3542828"/>
                    <a:pt x="3695197" y="3355072"/>
                  </a:cubicBezTo>
                  <a:lnTo>
                    <a:pt x="3695197" y="1016240"/>
                  </a:lnTo>
                  <a:lnTo>
                    <a:pt x="2818134" y="139172"/>
                  </a:lnTo>
                  <a:lnTo>
                    <a:pt x="479296" y="139172"/>
                  </a:lnTo>
                  <a:close/>
                </a:path>
              </a:pathLst>
            </a:custGeom>
            <a:solidFill>
              <a:srgbClr val="26DEE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GB" sz="15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8" name="Google Shape;68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59266" y="3658922"/>
              <a:ext cx="1614692" cy="2898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35"/>
          <p:cNvSpPr txBox="1"/>
          <p:nvPr>
            <p:ph idx="1" type="subTitle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0" name="Google Shape;70;p35"/>
          <p:cNvSpPr txBox="1"/>
          <p:nvPr>
            <p:ph idx="2" type="body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35"/>
          <p:cNvSpPr txBox="1"/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2" name="Google Shape;7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2514" y="4442439"/>
            <a:ext cx="1464194" cy="637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pringer" showMasterSp="0">
  <p:cSld name="Title Spring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6"/>
          <p:cNvPicPr preferRelativeResize="0"/>
          <p:nvPr/>
        </p:nvPicPr>
        <p:blipFill rotWithShape="1">
          <a:blip r:embed="rId2">
            <a:alphaModFix/>
          </a:blip>
          <a:srcRect b="0" l="113" r="111" t="0"/>
          <a:stretch/>
        </p:blipFill>
        <p:spPr>
          <a:xfrm>
            <a:off x="0" y="0"/>
            <a:ext cx="9144000" cy="4464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36"/>
          <p:cNvGrpSpPr/>
          <p:nvPr/>
        </p:nvGrpSpPr>
        <p:grpSpPr>
          <a:xfrm>
            <a:off x="392507" y="337809"/>
            <a:ext cx="3834367" cy="3834378"/>
            <a:chOff x="392507" y="337809"/>
            <a:chExt cx="3834367" cy="3834378"/>
          </a:xfrm>
        </p:grpSpPr>
        <p:sp>
          <p:nvSpPr>
            <p:cNvPr id="76" name="Google Shape;76;p36"/>
            <p:cNvSpPr/>
            <p:nvPr/>
          </p:nvSpPr>
          <p:spPr>
            <a:xfrm>
              <a:off x="394140" y="339988"/>
              <a:ext cx="3830552" cy="3830564"/>
            </a:xfrm>
            <a:custGeom>
              <a:rect b="b" l="l" r="r" t="t"/>
              <a:pathLst>
                <a:path extrusionOk="0" h="3830564" w="3830552">
                  <a:moveTo>
                    <a:pt x="478819" y="0"/>
                  </a:moveTo>
                  <a:lnTo>
                    <a:pt x="2872917" y="0"/>
                  </a:lnTo>
                  <a:lnTo>
                    <a:pt x="3830552" y="957639"/>
                  </a:lnTo>
                  <a:lnTo>
                    <a:pt x="3830552" y="3351746"/>
                  </a:lnTo>
                  <a:cubicBezTo>
                    <a:pt x="3830552" y="3616189"/>
                    <a:pt x="3616178" y="3830564"/>
                    <a:pt x="3351734" y="3830564"/>
                  </a:cubicBezTo>
                  <a:lnTo>
                    <a:pt x="957640" y="3830564"/>
                  </a:lnTo>
                  <a:lnTo>
                    <a:pt x="0" y="2872917"/>
                  </a:lnTo>
                  <a:lnTo>
                    <a:pt x="0" y="478821"/>
                  </a:lnTo>
                  <a:cubicBezTo>
                    <a:pt x="0" y="214376"/>
                    <a:pt x="214374" y="1"/>
                    <a:pt x="478819" y="0"/>
                  </a:cubicBezTo>
                  <a:close/>
                </a:path>
              </a:pathLst>
            </a:custGeom>
            <a:solidFill>
              <a:srgbClr val="181818">
                <a:alpha val="8745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6"/>
            <p:cNvSpPr/>
            <p:nvPr/>
          </p:nvSpPr>
          <p:spPr>
            <a:xfrm>
              <a:off x="392507" y="337809"/>
              <a:ext cx="3834367" cy="3834378"/>
            </a:xfrm>
            <a:custGeom>
              <a:rect b="b" l="l" r="r" t="t"/>
              <a:pathLst>
                <a:path extrusionOk="0" h="3834378" w="3834367">
                  <a:moveTo>
                    <a:pt x="479296" y="0"/>
                  </a:moveTo>
                  <a:lnTo>
                    <a:pt x="2875778" y="0"/>
                  </a:lnTo>
                  <a:lnTo>
                    <a:pt x="3834367" y="958592"/>
                  </a:lnTo>
                  <a:lnTo>
                    <a:pt x="3834367" y="3355084"/>
                  </a:lnTo>
                  <a:cubicBezTo>
                    <a:pt x="3834367" y="3619791"/>
                    <a:pt x="3619779" y="3834378"/>
                    <a:pt x="3355072" y="3834378"/>
                  </a:cubicBezTo>
                  <a:lnTo>
                    <a:pt x="958593" y="3834378"/>
                  </a:lnTo>
                  <a:lnTo>
                    <a:pt x="0" y="2875778"/>
                  </a:lnTo>
                  <a:lnTo>
                    <a:pt x="0" y="479298"/>
                  </a:lnTo>
                  <a:cubicBezTo>
                    <a:pt x="0" y="214590"/>
                    <a:pt x="214587" y="1"/>
                    <a:pt x="479296" y="0"/>
                  </a:cubicBezTo>
                  <a:close/>
                  <a:moveTo>
                    <a:pt x="479296" y="139172"/>
                  </a:moveTo>
                  <a:cubicBezTo>
                    <a:pt x="291537" y="139385"/>
                    <a:pt x="139384" y="291540"/>
                    <a:pt x="139172" y="479298"/>
                  </a:cubicBezTo>
                  <a:lnTo>
                    <a:pt x="139172" y="2818134"/>
                  </a:lnTo>
                  <a:lnTo>
                    <a:pt x="1016240" y="3695197"/>
                  </a:lnTo>
                  <a:lnTo>
                    <a:pt x="3355072" y="3695197"/>
                  </a:lnTo>
                  <a:cubicBezTo>
                    <a:pt x="3542828" y="3694991"/>
                    <a:pt x="3694991" y="3542828"/>
                    <a:pt x="3695197" y="3355072"/>
                  </a:cubicBezTo>
                  <a:lnTo>
                    <a:pt x="3695197" y="1016240"/>
                  </a:lnTo>
                  <a:lnTo>
                    <a:pt x="2818134" y="139172"/>
                  </a:lnTo>
                  <a:lnTo>
                    <a:pt x="479296" y="139172"/>
                  </a:lnTo>
                  <a:close/>
                </a:path>
              </a:pathLst>
            </a:custGeom>
            <a:solidFill>
              <a:srgbClr val="F17E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i="0" lang="en-GB" sz="15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8" name="Google Shape;78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59266" y="3658922"/>
              <a:ext cx="1614692" cy="2898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36"/>
          <p:cNvSpPr txBox="1"/>
          <p:nvPr>
            <p:ph idx="1" type="subTitle"/>
          </p:nvPr>
        </p:nvSpPr>
        <p:spPr>
          <a:xfrm>
            <a:off x="736641" y="2046876"/>
            <a:ext cx="313050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0" name="Google Shape;80;p36"/>
          <p:cNvSpPr txBox="1"/>
          <p:nvPr>
            <p:ph idx="2" type="body"/>
          </p:nvPr>
        </p:nvSpPr>
        <p:spPr>
          <a:xfrm>
            <a:off x="736639" y="2843116"/>
            <a:ext cx="3130509" cy="2359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ts val="1200"/>
              <a:buFont typeface="Calibri"/>
              <a:buNone/>
              <a:defRPr b="1"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36"/>
          <p:cNvSpPr txBox="1"/>
          <p:nvPr>
            <p:ph type="title"/>
          </p:nvPr>
        </p:nvSpPr>
        <p:spPr>
          <a:xfrm>
            <a:off x="736641" y="1275427"/>
            <a:ext cx="3130511" cy="5423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2" name="Google Shape;8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8969" y="4385258"/>
            <a:ext cx="1795412" cy="781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0" Type="http://schemas.openxmlformats.org/officeDocument/2006/relationships/theme" Target="../theme/theme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3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45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67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69.xml"/><Relationship Id="rId27" Type="http://schemas.openxmlformats.org/officeDocument/2006/relationships/theme" Target="../theme/theme4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563982" y="4732416"/>
            <a:ext cx="1148017" cy="1130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/>
          <p:nvPr/>
        </p:nvSpPr>
        <p:spPr>
          <a:xfrm>
            <a:off x="409272" y="4729895"/>
            <a:ext cx="137858" cy="165763"/>
          </a:xfrm>
          <a:custGeom>
            <a:rect b="b" l="l" r="r" t="t"/>
            <a:pathLst>
              <a:path extrusionOk="0" h="443230" w="323215">
                <a:moveTo>
                  <a:pt x="322922" y="0"/>
                </a:moveTo>
                <a:lnTo>
                  <a:pt x="0" y="0"/>
                </a:lnTo>
                <a:lnTo>
                  <a:pt x="0" y="420154"/>
                </a:lnTo>
                <a:lnTo>
                  <a:pt x="2115" y="428951"/>
                </a:lnTo>
                <a:lnTo>
                  <a:pt x="7883" y="436132"/>
                </a:lnTo>
                <a:lnTo>
                  <a:pt x="16437" y="440972"/>
                </a:lnTo>
                <a:lnTo>
                  <a:pt x="26911" y="442747"/>
                </a:lnTo>
                <a:lnTo>
                  <a:pt x="29527" y="442747"/>
                </a:lnTo>
                <a:lnTo>
                  <a:pt x="32004" y="442341"/>
                </a:lnTo>
                <a:lnTo>
                  <a:pt x="322922" y="372732"/>
                </a:lnTo>
                <a:lnTo>
                  <a:pt x="322922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700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900"/>
              <a:buFont typeface="Arial"/>
              <a:buNone/>
            </a:pPr>
            <a:fld id="{00000000-1234-1234-1234-123412341234}" type="slidenum">
              <a:rPr b="1" i="0" lang="en-GB" sz="900" u="none" cap="none" strike="noStrike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rgbClr val="013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4"/>
          <p:cNvSpPr txBox="1"/>
          <p:nvPr>
            <p:ph idx="1" type="body"/>
          </p:nvPr>
        </p:nvSpPr>
        <p:spPr>
          <a:xfrm>
            <a:off x="419100" y="1077517"/>
            <a:ext cx="8299450" cy="354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─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−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AutoNum type="arabicPeriod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70A8"/>
              </a:buClr>
              <a:buSzPts val="1500"/>
              <a:buFont typeface="Calibri"/>
              <a:buAutoNum type="alphaLcPeriod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60">
          <p15:clr>
            <a:srgbClr val="F26B43"/>
          </p15:clr>
        </p15:guide>
        <p15:guide id="2" pos="264">
          <p15:clr>
            <a:srgbClr val="F26B43"/>
          </p15:clr>
        </p15:guide>
        <p15:guide id="3" pos="5492">
          <p15:clr>
            <a:srgbClr val="F26B43"/>
          </p15:clr>
        </p15:guide>
        <p15:guide id="4" orient="horz" pos="677">
          <p15:clr>
            <a:srgbClr val="F26B43"/>
          </p15:clr>
        </p15:guide>
        <p15:guide id="5" orient="horz" pos="2913">
          <p15:clr>
            <a:srgbClr val="F26B43"/>
          </p15:clr>
        </p15:guide>
        <p15:guide id="6" orient="horz" pos="3048">
          <p15:clr>
            <a:srgbClr val="F26B43"/>
          </p15:clr>
        </p15:guide>
        <p15:guide id="7" pos="1874">
          <p15:clr>
            <a:srgbClr val="F26B43"/>
          </p15:clr>
        </p15:guide>
        <p15:guide id="8" pos="2076">
          <p15:clr>
            <a:srgbClr val="F26B43"/>
          </p15:clr>
        </p15:guide>
        <p15:guide id="9" pos="2778">
          <p15:clr>
            <a:srgbClr val="F26B43"/>
          </p15:clr>
        </p15:guide>
        <p15:guide id="10" pos="2982">
          <p15:clr>
            <a:srgbClr val="F26B43"/>
          </p15:clr>
        </p15:guide>
        <p15:guide id="11" pos="3680">
          <p15:clr>
            <a:srgbClr val="F26B43"/>
          </p15:clr>
        </p15:guide>
        <p15:guide id="12" pos="388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19776e7513_2_0"/>
          <p:cNvSpPr txBox="1"/>
          <p:nvPr>
            <p:ph type="title"/>
          </p:nvPr>
        </p:nvSpPr>
        <p:spPr>
          <a:xfrm>
            <a:off x="762008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2340"/>
              <a:buFont typeface="Calibri"/>
              <a:buNone/>
              <a:defRPr b="1" i="0" sz="2340" u="none" cap="none" strike="noStrike">
                <a:solidFill>
                  <a:srgbClr val="486A7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4" name="Google Shape;194;g119776e7513_2_0"/>
          <p:cNvSpPr txBox="1"/>
          <p:nvPr>
            <p:ph idx="1" type="body"/>
          </p:nvPr>
        </p:nvSpPr>
        <p:spPr>
          <a:xfrm>
            <a:off x="762001" y="1077519"/>
            <a:ext cx="7605346" cy="15234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1" i="0" sz="16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1469" lvl="2" marL="1371600" marR="0" rtl="0" algn="l">
              <a:spcBef>
                <a:spcPts val="540"/>
              </a:spcBef>
              <a:spcAft>
                <a:spcPts val="0"/>
              </a:spcAft>
              <a:buClr>
                <a:srgbClr val="95AABA"/>
              </a:buClr>
              <a:buSzPts val="1620"/>
              <a:buFont typeface="Calibri"/>
              <a:buChar char="•"/>
              <a:defRPr b="0" i="0" sz="16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1469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dk2"/>
              </a:buClr>
              <a:buSzPts val="1620"/>
              <a:buFont typeface="Calibri"/>
              <a:buChar char="•"/>
              <a:defRPr b="0" i="0" sz="16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147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dk2"/>
              </a:buClr>
              <a:buSzPts val="1620"/>
              <a:buFont typeface="Calibri"/>
              <a:buChar char="─"/>
              <a:defRPr b="0" i="0" sz="16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1470" lvl="5" marL="2743200" marR="0" rtl="0" algn="l">
              <a:spcBef>
                <a:spcPts val="540"/>
              </a:spcBef>
              <a:spcAft>
                <a:spcPts val="0"/>
              </a:spcAft>
              <a:buClr>
                <a:schemeClr val="dk2"/>
              </a:buClr>
              <a:buSzPts val="1620"/>
              <a:buFont typeface="Calibri"/>
              <a:buChar char="−"/>
              <a:defRPr b="0" i="0" sz="16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alibri"/>
              <a:buNone/>
              <a:defRPr b="0" i="0" sz="16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1470" lvl="7" marL="3657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alibri"/>
              <a:buAutoNum type="arabicPeriod"/>
              <a:defRPr b="0" i="0" sz="16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1470" lvl="8" marL="4114800" marR="0" rtl="0" algn="l">
              <a:spcBef>
                <a:spcPts val="540"/>
              </a:spcBef>
              <a:spcAft>
                <a:spcPts val="540"/>
              </a:spcAft>
              <a:buClr>
                <a:schemeClr val="dk1"/>
              </a:buClr>
              <a:buSzPts val="1620"/>
              <a:buFont typeface="Calibri"/>
              <a:buAutoNum type="alphaLcPeriod"/>
              <a:defRPr b="0" i="0" sz="16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g119776e7513_2_0"/>
          <p:cNvSpPr/>
          <p:nvPr/>
        </p:nvSpPr>
        <p:spPr>
          <a:xfrm>
            <a:off x="8367346" y="-1"/>
            <a:ext cx="320920" cy="361531"/>
          </a:xfrm>
          <a:custGeom>
            <a:rect b="b" l="l" r="r" t="t"/>
            <a:pathLst>
              <a:path extrusionOk="0" h="164" w="120">
                <a:moveTo>
                  <a:pt x="0" y="0"/>
                </a:moveTo>
                <a:cubicBezTo>
                  <a:pt x="120" y="0"/>
                  <a:pt x="120" y="0"/>
                  <a:pt x="120" y="0"/>
                </a:cubicBezTo>
                <a:cubicBezTo>
                  <a:pt x="120" y="138"/>
                  <a:pt x="120" y="138"/>
                  <a:pt x="120" y="138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2" y="164"/>
                  <a:pt x="11" y="164"/>
                  <a:pt x="10" y="164"/>
                </a:cubicBezTo>
                <a:cubicBezTo>
                  <a:pt x="4" y="164"/>
                  <a:pt x="0" y="160"/>
                  <a:pt x="0" y="15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1" anchor="ctr" bIns="324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80" u="none" cap="none" strike="noStrike">
                <a:solidFill>
                  <a:srgbClr val="58595B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80" u="none" cap="none" strike="noStrike">
              <a:solidFill>
                <a:srgbClr val="58595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g119776e7513_2_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392995" y="4809995"/>
            <a:ext cx="974359" cy="7641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890">
          <p15:clr>
            <a:srgbClr val="F26B43"/>
          </p15:clr>
        </p15:guide>
        <p15:guide id="2" pos="512">
          <p15:clr>
            <a:srgbClr val="F26B43"/>
          </p15:clr>
        </p15:guide>
        <p15:guide id="3" pos="3219">
          <p15:clr>
            <a:srgbClr val="F26B43"/>
          </p15:clr>
        </p15:guide>
        <p15:guide id="4" pos="3021">
          <p15:clr>
            <a:srgbClr val="F26B43"/>
          </p15:clr>
        </p15:guide>
        <p15:guide id="5" pos="5705">
          <p15:clr>
            <a:srgbClr val="F26B43"/>
          </p15:clr>
        </p15:guide>
        <p15:guide id="6" orient="horz" pos="4020">
          <p15:clr>
            <a:srgbClr val="F26B43"/>
          </p15:clr>
        </p15:guide>
        <p15:guide id="7" orient="horz" pos="58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gf39e3b1daf_2_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563982" y="4732416"/>
            <a:ext cx="1148017" cy="11306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f39e3b1daf_2_0"/>
          <p:cNvSpPr/>
          <p:nvPr/>
        </p:nvSpPr>
        <p:spPr>
          <a:xfrm>
            <a:off x="409272" y="4729895"/>
            <a:ext cx="137858" cy="165763"/>
          </a:xfrm>
          <a:custGeom>
            <a:rect b="b" l="l" r="r" t="t"/>
            <a:pathLst>
              <a:path extrusionOk="0" h="443230" w="323215">
                <a:moveTo>
                  <a:pt x="322922" y="0"/>
                </a:moveTo>
                <a:lnTo>
                  <a:pt x="0" y="0"/>
                </a:lnTo>
                <a:lnTo>
                  <a:pt x="0" y="420154"/>
                </a:lnTo>
                <a:lnTo>
                  <a:pt x="2115" y="428951"/>
                </a:lnTo>
                <a:lnTo>
                  <a:pt x="7883" y="436132"/>
                </a:lnTo>
                <a:lnTo>
                  <a:pt x="16437" y="440972"/>
                </a:lnTo>
                <a:lnTo>
                  <a:pt x="26911" y="442747"/>
                </a:lnTo>
                <a:lnTo>
                  <a:pt x="29527" y="442747"/>
                </a:lnTo>
                <a:lnTo>
                  <a:pt x="32004" y="442341"/>
                </a:lnTo>
                <a:lnTo>
                  <a:pt x="322922" y="372732"/>
                </a:lnTo>
                <a:lnTo>
                  <a:pt x="322922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2700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900"/>
              <a:buFont typeface="Arial"/>
              <a:buNone/>
            </a:pPr>
            <a:fld id="{00000000-1234-1234-1234-123412341234}" type="slidenum">
              <a:rPr b="1" i="0" lang="en-GB" sz="900" u="none" cap="none" strike="noStrike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900" u="none" cap="none" strike="noStrike">
              <a:solidFill>
                <a:srgbClr val="01324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f39e3b1daf_2_0"/>
          <p:cNvSpPr txBox="1"/>
          <p:nvPr>
            <p:ph idx="1" type="body"/>
          </p:nvPr>
        </p:nvSpPr>
        <p:spPr>
          <a:xfrm>
            <a:off x="419100" y="1077517"/>
            <a:ext cx="8299450" cy="35468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─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Char char="−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A8"/>
              </a:buClr>
              <a:buSzPts val="1500"/>
              <a:buFont typeface="Calibri"/>
              <a:buAutoNum type="arabicPeriod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rgbClr val="0070A8"/>
              </a:buClr>
              <a:buSzPts val="1500"/>
              <a:buFont typeface="Calibri"/>
              <a:buAutoNum type="alphaLcPeriod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gf39e3b1daf_2_0"/>
          <p:cNvSpPr txBox="1"/>
          <p:nvPr>
            <p:ph type="title"/>
          </p:nvPr>
        </p:nvSpPr>
        <p:spPr>
          <a:xfrm>
            <a:off x="419100" y="283073"/>
            <a:ext cx="8299450" cy="2779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1324B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01324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60">
          <p15:clr>
            <a:srgbClr val="F26B43"/>
          </p15:clr>
        </p15:guide>
        <p15:guide id="2" pos="264">
          <p15:clr>
            <a:srgbClr val="F26B43"/>
          </p15:clr>
        </p15:guide>
        <p15:guide id="3" pos="5492">
          <p15:clr>
            <a:srgbClr val="F26B43"/>
          </p15:clr>
        </p15:guide>
        <p15:guide id="4" orient="horz" pos="677">
          <p15:clr>
            <a:srgbClr val="F26B43"/>
          </p15:clr>
        </p15:guide>
        <p15:guide id="5" orient="horz" pos="2913">
          <p15:clr>
            <a:srgbClr val="F26B43"/>
          </p15:clr>
        </p15:guide>
        <p15:guide id="6" orient="horz" pos="3048">
          <p15:clr>
            <a:srgbClr val="F26B43"/>
          </p15:clr>
        </p15:guide>
        <p15:guide id="7" pos="1874">
          <p15:clr>
            <a:srgbClr val="F26B43"/>
          </p15:clr>
        </p15:guide>
        <p15:guide id="8" pos="2076">
          <p15:clr>
            <a:srgbClr val="F26B43"/>
          </p15:clr>
        </p15:guide>
        <p15:guide id="9" pos="2778">
          <p15:clr>
            <a:srgbClr val="F26B43"/>
          </p15:clr>
        </p15:guide>
        <p15:guide id="10" pos="2982">
          <p15:clr>
            <a:srgbClr val="F26B43"/>
          </p15:clr>
        </p15:guide>
        <p15:guide id="11" pos="3680">
          <p15:clr>
            <a:srgbClr val="F26B43"/>
          </p15:clr>
        </p15:guide>
        <p15:guide id="12" pos="38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"/>
          <p:cNvSpPr txBox="1"/>
          <p:nvPr>
            <p:ph idx="1" type="body"/>
          </p:nvPr>
        </p:nvSpPr>
        <p:spPr>
          <a:xfrm>
            <a:off x="4166093" y="544062"/>
            <a:ext cx="3632123" cy="235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GB"/>
              <a:t>   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Predictions about the Future of Scholarly Communication: A Friendly Review Five Years On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sp>
        <p:nvSpPr>
          <p:cNvPr id="442" name="Google Shape;442;p2"/>
          <p:cNvSpPr txBox="1"/>
          <p:nvPr>
            <p:ph idx="2" type="body"/>
          </p:nvPr>
        </p:nvSpPr>
        <p:spPr>
          <a:xfrm>
            <a:off x="4640523" y="1472518"/>
            <a:ext cx="3632123" cy="5678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GB">
                <a:solidFill>
                  <a:srgbClr val="FF9143"/>
                </a:solidFill>
              </a:rPr>
              <a:t>Bob Boissy, Director of Account Development</a:t>
            </a:r>
            <a:br>
              <a:rPr lang="en-GB">
                <a:solidFill>
                  <a:srgbClr val="FF9143"/>
                </a:solidFill>
              </a:rPr>
            </a:br>
            <a:r>
              <a:rPr lang="en-GB">
                <a:solidFill>
                  <a:srgbClr val="FF9143"/>
                </a:solidFill>
              </a:rPr>
              <a:t>NYSCILIB  </a:t>
            </a:r>
            <a:r>
              <a:rPr i="1" lang="en-GB">
                <a:solidFill>
                  <a:srgbClr val="FF9143"/>
                </a:solidFill>
              </a:rPr>
              <a:t>October 14, 2022</a:t>
            </a:r>
            <a:endParaRPr>
              <a:solidFill>
                <a:srgbClr val="FF914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1"/>
          <p:cNvSpPr txBox="1"/>
          <p:nvPr>
            <p:ph idx="1" type="body"/>
          </p:nvPr>
        </p:nvSpPr>
        <p:spPr>
          <a:xfrm>
            <a:off x="762001" y="1077519"/>
            <a:ext cx="76053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GB" sz="1800"/>
              <a:t>New tools varying by discipline will emerge to measure research quality.</a:t>
            </a:r>
            <a:endParaRPr sz="1800"/>
          </a:p>
        </p:txBody>
      </p:sp>
      <p:sp>
        <p:nvSpPr>
          <p:cNvPr id="507" name="Google Shape;507;p11"/>
          <p:cNvSpPr txBox="1"/>
          <p:nvPr>
            <p:ph type="title"/>
          </p:nvPr>
        </p:nvSpPr>
        <p:spPr>
          <a:xfrm>
            <a:off x="762001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2300"/>
              <a:buFont typeface="Calibri"/>
              <a:buNone/>
            </a:pPr>
            <a:r>
              <a:rPr lang="en-GB"/>
              <a:t>The Future of Scholarly Communication – Question 8</a:t>
            </a:r>
            <a:endParaRPr/>
          </a:p>
        </p:txBody>
      </p:sp>
      <p:graphicFrame>
        <p:nvGraphicFramePr>
          <p:cNvPr id="508" name="Google Shape;508;p11"/>
          <p:cNvGraphicFramePr/>
          <p:nvPr/>
        </p:nvGraphicFramePr>
        <p:xfrm>
          <a:off x="1524000" y="23994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{2AE1D41D-939F-4F9D-BEB1-E335C229D4D1}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Maybe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SN Sales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NYSCILIB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9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2"/>
          <p:cNvSpPr txBox="1"/>
          <p:nvPr>
            <p:ph idx="1" type="body"/>
          </p:nvPr>
        </p:nvSpPr>
        <p:spPr>
          <a:xfrm>
            <a:off x="762001" y="1077519"/>
            <a:ext cx="760534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GB" sz="1800"/>
              <a:t>The percentage of physical space in the academic library given to collaborative workspace will continue to grow.</a:t>
            </a:r>
            <a:endParaRPr sz="1800"/>
          </a:p>
        </p:txBody>
      </p:sp>
      <p:sp>
        <p:nvSpPr>
          <p:cNvPr id="514" name="Google Shape;514;p12"/>
          <p:cNvSpPr txBox="1"/>
          <p:nvPr>
            <p:ph type="title"/>
          </p:nvPr>
        </p:nvSpPr>
        <p:spPr>
          <a:xfrm>
            <a:off x="762001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2300"/>
              <a:buFont typeface="Calibri"/>
              <a:buNone/>
            </a:pPr>
            <a:r>
              <a:rPr lang="en-GB"/>
              <a:t>The Future of Scholarly Communication – Question 9</a:t>
            </a:r>
            <a:endParaRPr/>
          </a:p>
        </p:txBody>
      </p:sp>
      <p:graphicFrame>
        <p:nvGraphicFramePr>
          <p:cNvPr id="515" name="Google Shape;515;p12"/>
          <p:cNvGraphicFramePr/>
          <p:nvPr/>
        </p:nvGraphicFramePr>
        <p:xfrm>
          <a:off x="1524000" y="23994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{2AE1D41D-939F-4F9D-BEB1-E335C229D4D1}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Maybe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SN Sales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NYSCILIB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3"/>
          <p:cNvSpPr txBox="1"/>
          <p:nvPr>
            <p:ph idx="1" type="body"/>
          </p:nvPr>
        </p:nvSpPr>
        <p:spPr>
          <a:xfrm>
            <a:off x="762001" y="1077519"/>
            <a:ext cx="760534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GB" sz="1800"/>
              <a:t>The academic library building will thrive as a gathering spot on many campuses.</a:t>
            </a:r>
            <a:endParaRPr sz="1800"/>
          </a:p>
        </p:txBody>
      </p:sp>
      <p:sp>
        <p:nvSpPr>
          <p:cNvPr id="521" name="Google Shape;521;p13"/>
          <p:cNvSpPr txBox="1"/>
          <p:nvPr>
            <p:ph type="title"/>
          </p:nvPr>
        </p:nvSpPr>
        <p:spPr>
          <a:xfrm>
            <a:off x="762001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2300"/>
              <a:buFont typeface="Calibri"/>
              <a:buNone/>
            </a:pPr>
            <a:r>
              <a:rPr lang="en-GB"/>
              <a:t>The Future of Scholarly Communication – Question 10</a:t>
            </a:r>
            <a:endParaRPr/>
          </a:p>
        </p:txBody>
      </p:sp>
      <p:graphicFrame>
        <p:nvGraphicFramePr>
          <p:cNvPr id="522" name="Google Shape;522;p13"/>
          <p:cNvGraphicFramePr/>
          <p:nvPr/>
        </p:nvGraphicFramePr>
        <p:xfrm>
          <a:off x="1524000" y="23994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{2AE1D41D-939F-4F9D-BEB1-E335C229D4D1}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Maybe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SN Sales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NYSCILIB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3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4"/>
          <p:cNvSpPr txBox="1"/>
          <p:nvPr>
            <p:ph idx="1" type="body"/>
          </p:nvPr>
        </p:nvSpPr>
        <p:spPr>
          <a:xfrm>
            <a:off x="762001" y="1077519"/>
            <a:ext cx="7605347" cy="867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GB" sz="1800"/>
              <a:t>Academic Libraries will continue to partner with all sorts of campus services and programs.</a:t>
            </a:r>
            <a:endParaRPr/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/>
          </a:p>
        </p:txBody>
      </p:sp>
      <p:sp>
        <p:nvSpPr>
          <p:cNvPr id="528" name="Google Shape;528;p14"/>
          <p:cNvSpPr txBox="1"/>
          <p:nvPr>
            <p:ph type="title"/>
          </p:nvPr>
        </p:nvSpPr>
        <p:spPr>
          <a:xfrm>
            <a:off x="762001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2300"/>
              <a:buFont typeface="Calibri"/>
              <a:buNone/>
            </a:pPr>
            <a:r>
              <a:rPr lang="en-GB"/>
              <a:t>The Future of Scholarly Communication – Question 11</a:t>
            </a:r>
            <a:endParaRPr/>
          </a:p>
        </p:txBody>
      </p:sp>
      <p:graphicFrame>
        <p:nvGraphicFramePr>
          <p:cNvPr id="529" name="Google Shape;529;p14"/>
          <p:cNvGraphicFramePr/>
          <p:nvPr/>
        </p:nvGraphicFramePr>
        <p:xfrm>
          <a:off x="1524000" y="23994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{2AE1D41D-939F-4F9D-BEB1-E335C229D4D1}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Maybe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Boissy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NYSCILIB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5"/>
          <p:cNvSpPr txBox="1"/>
          <p:nvPr>
            <p:ph idx="1" type="body"/>
          </p:nvPr>
        </p:nvSpPr>
        <p:spPr>
          <a:xfrm>
            <a:off x="762001" y="1077519"/>
            <a:ext cx="7605347" cy="867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GB" sz="1800"/>
              <a:t>Large universities will continue to gravitate to STEM disciplines and STEM funding.</a:t>
            </a:r>
            <a:endParaRPr/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/>
          </a:p>
        </p:txBody>
      </p:sp>
      <p:sp>
        <p:nvSpPr>
          <p:cNvPr id="535" name="Google Shape;535;p15"/>
          <p:cNvSpPr txBox="1"/>
          <p:nvPr>
            <p:ph type="title"/>
          </p:nvPr>
        </p:nvSpPr>
        <p:spPr>
          <a:xfrm>
            <a:off x="762001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2300"/>
              <a:buFont typeface="Calibri"/>
              <a:buNone/>
            </a:pPr>
            <a:r>
              <a:rPr lang="en-GB"/>
              <a:t>The Future of Scholarly Communication – Question 12</a:t>
            </a:r>
            <a:endParaRPr/>
          </a:p>
        </p:txBody>
      </p:sp>
      <p:graphicFrame>
        <p:nvGraphicFramePr>
          <p:cNvPr id="536" name="Google Shape;536;p15"/>
          <p:cNvGraphicFramePr/>
          <p:nvPr/>
        </p:nvGraphicFramePr>
        <p:xfrm>
          <a:off x="1524000" y="23994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{2AE1D41D-939F-4F9D-BEB1-E335C229D4D1}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Maybe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Boissy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NYSCILIB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6"/>
          <p:cNvSpPr txBox="1"/>
          <p:nvPr>
            <p:ph idx="1" type="body"/>
          </p:nvPr>
        </p:nvSpPr>
        <p:spPr>
          <a:xfrm>
            <a:off x="762001" y="1077519"/>
            <a:ext cx="7605347" cy="867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GB" sz="1800"/>
              <a:t>Private liberal arts colleges will face increasing financial pressures, making library growth difficult.</a:t>
            </a:r>
            <a:endParaRPr/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/>
          </a:p>
        </p:txBody>
      </p:sp>
      <p:sp>
        <p:nvSpPr>
          <p:cNvPr id="542" name="Google Shape;542;p16"/>
          <p:cNvSpPr txBox="1"/>
          <p:nvPr>
            <p:ph type="title"/>
          </p:nvPr>
        </p:nvSpPr>
        <p:spPr>
          <a:xfrm>
            <a:off x="762001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2300"/>
              <a:buFont typeface="Calibri"/>
              <a:buNone/>
            </a:pPr>
            <a:r>
              <a:rPr lang="en-GB"/>
              <a:t>The Future of Scholarly Communication – Question 13</a:t>
            </a:r>
            <a:endParaRPr/>
          </a:p>
        </p:txBody>
      </p:sp>
      <p:graphicFrame>
        <p:nvGraphicFramePr>
          <p:cNvPr id="543" name="Google Shape;543;p16"/>
          <p:cNvGraphicFramePr/>
          <p:nvPr/>
        </p:nvGraphicFramePr>
        <p:xfrm>
          <a:off x="1524000" y="23994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{2AE1D41D-939F-4F9D-BEB1-E335C229D4D1}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Maybe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Boissy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NYSCILIB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7"/>
          <p:cNvSpPr txBox="1"/>
          <p:nvPr>
            <p:ph idx="1" type="body"/>
          </p:nvPr>
        </p:nvSpPr>
        <p:spPr>
          <a:xfrm>
            <a:off x="762001" y="1077519"/>
            <a:ext cx="7605347" cy="842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GB" sz="1800"/>
              <a:t>Online social networking will continue as the new form of the classic scholarly letter.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/>
          </a:p>
        </p:txBody>
      </p:sp>
      <p:sp>
        <p:nvSpPr>
          <p:cNvPr id="549" name="Google Shape;549;p17"/>
          <p:cNvSpPr txBox="1"/>
          <p:nvPr>
            <p:ph type="title"/>
          </p:nvPr>
        </p:nvSpPr>
        <p:spPr>
          <a:xfrm>
            <a:off x="762001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2300"/>
              <a:buFont typeface="Calibri"/>
              <a:buNone/>
            </a:pPr>
            <a:r>
              <a:rPr lang="en-GB"/>
              <a:t>The Future of Scholarly Communication – Question 14</a:t>
            </a:r>
            <a:endParaRPr/>
          </a:p>
        </p:txBody>
      </p:sp>
      <p:graphicFrame>
        <p:nvGraphicFramePr>
          <p:cNvPr id="550" name="Google Shape;550;p17"/>
          <p:cNvGraphicFramePr/>
          <p:nvPr/>
        </p:nvGraphicFramePr>
        <p:xfrm>
          <a:off x="1524000" y="23994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{2AE1D41D-939F-4F9D-BEB1-E335C229D4D1}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Maybe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Boissy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NYSCILIB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8"/>
          <p:cNvSpPr txBox="1"/>
          <p:nvPr>
            <p:ph idx="1" type="body"/>
          </p:nvPr>
        </p:nvSpPr>
        <p:spPr>
          <a:xfrm>
            <a:off x="762001" y="1077519"/>
            <a:ext cx="7605347" cy="867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GB" sz="1800"/>
              <a:t>Digital Scholarship aka Digital Humanism will grow in scope, influence and controversy.</a:t>
            </a:r>
            <a:endParaRPr/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/>
          </a:p>
        </p:txBody>
      </p:sp>
      <p:sp>
        <p:nvSpPr>
          <p:cNvPr id="556" name="Google Shape;556;p18"/>
          <p:cNvSpPr txBox="1"/>
          <p:nvPr>
            <p:ph type="title"/>
          </p:nvPr>
        </p:nvSpPr>
        <p:spPr>
          <a:xfrm>
            <a:off x="762001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2300"/>
              <a:buFont typeface="Calibri"/>
              <a:buNone/>
            </a:pPr>
            <a:r>
              <a:rPr lang="en-GB"/>
              <a:t>The Future of Scholarly Communication – Question 15</a:t>
            </a:r>
            <a:endParaRPr/>
          </a:p>
        </p:txBody>
      </p:sp>
      <p:graphicFrame>
        <p:nvGraphicFramePr>
          <p:cNvPr id="557" name="Google Shape;557;p18"/>
          <p:cNvGraphicFramePr/>
          <p:nvPr/>
        </p:nvGraphicFramePr>
        <p:xfrm>
          <a:off x="1524000" y="23994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{2AE1D41D-939F-4F9D-BEB1-E335C229D4D1}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Maybe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Boissy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NYSCILIB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9"/>
          <p:cNvSpPr txBox="1"/>
          <p:nvPr>
            <p:ph type="title"/>
          </p:nvPr>
        </p:nvSpPr>
        <p:spPr>
          <a:xfrm>
            <a:off x="762001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2300"/>
              <a:buFont typeface="Calibri"/>
              <a:buNone/>
            </a:pPr>
            <a:r>
              <a:rPr lang="en-GB"/>
              <a:t>Friendly Report Card After 5 Years, Including a Pandemic</a:t>
            </a:r>
            <a:endParaRPr/>
          </a:p>
        </p:txBody>
      </p:sp>
      <p:graphicFrame>
        <p:nvGraphicFramePr>
          <p:cNvPr id="563" name="Google Shape;563;p19"/>
          <p:cNvGraphicFramePr/>
          <p:nvPr/>
        </p:nvGraphicFramePr>
        <p:xfrm>
          <a:off x="2133600" y="12937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{2AE1D41D-939F-4F9D-BEB1-E335C229D4D1}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Maybe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SN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67%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10%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23%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NYSCILIB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70%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10%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20%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Text&#10;&#10;Description automatically generated" id="564" name="Google Shape;56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1199" y="2737246"/>
            <a:ext cx="2266950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19"/>
          <p:cNvSpPr txBox="1"/>
          <p:nvPr/>
        </p:nvSpPr>
        <p:spPr>
          <a:xfrm>
            <a:off x="5900554" y="3721073"/>
            <a:ext cx="2219692" cy="299295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72000" spcFirstLastPara="1" rIns="72000" wrap="square" tIns="72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memory from NYSCILIB at Cornell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f39e3b1daf_2_218"/>
          <p:cNvSpPr txBox="1"/>
          <p:nvPr>
            <p:ph type="title"/>
          </p:nvPr>
        </p:nvSpPr>
        <p:spPr>
          <a:xfrm>
            <a:off x="825539" y="1275427"/>
            <a:ext cx="2876885" cy="5660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571" name="Google Shape;571;gf39e3b1daf_2_218"/>
          <p:cNvSpPr txBox="1"/>
          <p:nvPr>
            <p:ph idx="1" type="body"/>
          </p:nvPr>
        </p:nvSpPr>
        <p:spPr>
          <a:xfrm>
            <a:off x="4733924" y="1331090"/>
            <a:ext cx="3984626" cy="1115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GB"/>
              <a:t>Robert Boissy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None/>
            </a:pPr>
            <a:r>
              <a:rPr lang="en-GB"/>
              <a:t>Director of Account Development. Springer Nature</a:t>
            </a:r>
            <a:endParaRPr/>
          </a:p>
          <a:p>
            <a:pPr indent="-166688" lvl="2" marL="166688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Char char="•"/>
            </a:pPr>
            <a:r>
              <a:rPr lang="en-GB"/>
              <a:t>+1-781-244-7918</a:t>
            </a:r>
            <a:endParaRPr/>
          </a:p>
          <a:p>
            <a:pPr indent="-171450" lvl="3" marL="34290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Char char="•"/>
            </a:pPr>
            <a:r>
              <a:rPr lang="en-GB"/>
              <a:t>Robert.Boissy@SpringerNature.Com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"/>
          <p:cNvSpPr txBox="1"/>
          <p:nvPr>
            <p:ph type="title"/>
          </p:nvPr>
        </p:nvSpPr>
        <p:spPr>
          <a:xfrm>
            <a:off x="762001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2300"/>
              <a:buFont typeface="Calibri"/>
              <a:buNone/>
            </a:pPr>
            <a:r>
              <a:rPr lang="en-GB"/>
              <a:t>The Future of Scholarly Communication</a:t>
            </a:r>
            <a:endParaRPr/>
          </a:p>
        </p:txBody>
      </p:sp>
      <p:sp>
        <p:nvSpPr>
          <p:cNvPr id="448" name="Google Shape;448;p3"/>
          <p:cNvSpPr txBox="1"/>
          <p:nvPr>
            <p:ph idx="1" type="body"/>
          </p:nvPr>
        </p:nvSpPr>
        <p:spPr>
          <a:xfrm>
            <a:off x="761999" y="2159486"/>
            <a:ext cx="6235407" cy="2564017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72000" spcFirstLastPara="1" rIns="72000" wrap="square" tIns="720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/>
              <a:t>First 10 projections by Rick are followed by the responses of 20 of the</a:t>
            </a:r>
            <a:endParaRPr/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SzPts val="1600"/>
              <a:buNone/>
            </a:pPr>
            <a:r>
              <a:rPr lang="en-GB" sz="1600"/>
              <a:t>Institutional Sales and Marketing staff at Springer Nature serving</a:t>
            </a:r>
            <a:endParaRPr/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SzPts val="1600"/>
              <a:buNone/>
            </a:pPr>
            <a:r>
              <a:rPr lang="en-GB" sz="1600"/>
              <a:t>clients in the US &amp; Canada as of September 2022 and 19 NYSCILIB  </a:t>
            </a:r>
            <a:endParaRPr/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SzPts val="1600"/>
              <a:buNone/>
            </a:pPr>
            <a:r>
              <a:rPr lang="en-GB" sz="1600"/>
              <a:t>respondents to a survey request sent by the NYSCILIB distribution</a:t>
            </a:r>
            <a:endParaRPr/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SzPts val="1600"/>
              <a:buNone/>
            </a:pPr>
            <a:r>
              <a:rPr lang="en-GB" sz="1600"/>
              <a:t>list in September 2022.  Last 5 projections have responses by NYSCILIB</a:t>
            </a:r>
            <a:endParaRPr/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SzPts val="1600"/>
              <a:buNone/>
            </a:pPr>
            <a:r>
              <a:rPr lang="en-GB" sz="1600"/>
              <a:t>and Bob Boissy alone.  Available responses were phrased as </a:t>
            </a:r>
            <a:endParaRPr/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SzPts val="1600"/>
              <a:buNone/>
            </a:pPr>
            <a:r>
              <a:rPr lang="en-GB" sz="1600"/>
              <a:t>“Yes, I mostly agree”, “No, I mostly disagree”, and “Maybe, I’m not sure </a:t>
            </a:r>
            <a:endParaRPr/>
          </a:p>
          <a:p>
            <a:pPr indent="0" lvl="0" marL="0" rtl="0" algn="l">
              <a:spcBef>
                <a:spcPts val="540"/>
              </a:spcBef>
              <a:spcAft>
                <a:spcPts val="0"/>
              </a:spcAft>
              <a:buSzPts val="1600"/>
              <a:buNone/>
            </a:pPr>
            <a:r>
              <a:rPr lang="en-GB" sz="1600"/>
              <a:t>or it’s too early to tell.”   All survey responses are included in results.</a:t>
            </a:r>
            <a:endParaRPr/>
          </a:p>
        </p:txBody>
      </p:sp>
      <p:sp>
        <p:nvSpPr>
          <p:cNvPr id="449" name="Google Shape;449;p3"/>
          <p:cNvSpPr txBox="1"/>
          <p:nvPr/>
        </p:nvSpPr>
        <p:spPr>
          <a:xfrm>
            <a:off x="762000" y="1080604"/>
            <a:ext cx="6235407" cy="88407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72000" spcFirstLastPara="1" rIns="72000" wrap="square" tIns="72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predictions on the 3 slides are courtesy of Rick Anderson and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 book </a:t>
            </a:r>
            <a:r>
              <a:rPr b="1" i="1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Scholarly Communication: What Everyone Needs to Know</a:t>
            </a:r>
            <a:r>
              <a:rPr b="1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c2018, Oxford University Press</a:t>
            </a:r>
            <a:endParaRPr/>
          </a:p>
        </p:txBody>
      </p:sp>
      <p:pic>
        <p:nvPicPr>
          <p:cNvPr descr="Cover for 9780190639457" id="450" name="Google Shape;45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8455" y="2363738"/>
            <a:ext cx="938893" cy="1408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8455" y="845036"/>
            <a:ext cx="938893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3"/>
          <p:cNvSpPr txBox="1"/>
          <p:nvPr/>
        </p:nvSpPr>
        <p:spPr>
          <a:xfrm>
            <a:off x="762000" y="4749334"/>
            <a:ext cx="6026825" cy="29929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2000" lIns="72000" spcFirstLastPara="1" rIns="72000" wrap="square" tIns="72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Extraction and paraphrasing of predictions is by Bob Boissy and any errors in expression are mine alone.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"/>
          <p:cNvSpPr txBox="1"/>
          <p:nvPr>
            <p:ph idx="1" type="body"/>
          </p:nvPr>
        </p:nvSpPr>
        <p:spPr>
          <a:xfrm>
            <a:off x="762001" y="1077519"/>
            <a:ext cx="760534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GB" sz="1800"/>
              <a:t>Open access will remain an important and pervasive feature of the journal publishing landscape.</a:t>
            </a:r>
            <a:endParaRPr sz="1800"/>
          </a:p>
        </p:txBody>
      </p:sp>
      <p:sp>
        <p:nvSpPr>
          <p:cNvPr id="458" name="Google Shape;458;p4"/>
          <p:cNvSpPr txBox="1"/>
          <p:nvPr>
            <p:ph type="title"/>
          </p:nvPr>
        </p:nvSpPr>
        <p:spPr>
          <a:xfrm>
            <a:off x="762001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2300"/>
              <a:buFont typeface="Calibri"/>
              <a:buNone/>
            </a:pPr>
            <a:r>
              <a:rPr lang="en-GB"/>
              <a:t>The Future of Scholarly Communication – Question 1</a:t>
            </a:r>
            <a:endParaRPr/>
          </a:p>
        </p:txBody>
      </p:sp>
      <p:graphicFrame>
        <p:nvGraphicFramePr>
          <p:cNvPr id="459" name="Google Shape;459;p4"/>
          <p:cNvGraphicFramePr/>
          <p:nvPr/>
        </p:nvGraphicFramePr>
        <p:xfrm>
          <a:off x="1524000" y="23994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{2AE1D41D-939F-4F9D-BEB1-E335C229D4D1}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Maybe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Skipped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SN Sales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NYSCILIB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19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"/>
          <p:cNvSpPr txBox="1"/>
          <p:nvPr>
            <p:ph idx="1" type="body"/>
          </p:nvPr>
        </p:nvSpPr>
        <p:spPr>
          <a:xfrm>
            <a:off x="762001" y="1077519"/>
            <a:ext cx="760534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GB" sz="1800"/>
              <a:t>The market share of open access journals will stop at some indeterminate % below 100%.</a:t>
            </a:r>
            <a:endParaRPr sz="1800"/>
          </a:p>
        </p:txBody>
      </p:sp>
      <p:sp>
        <p:nvSpPr>
          <p:cNvPr id="465" name="Google Shape;465;p5"/>
          <p:cNvSpPr txBox="1"/>
          <p:nvPr>
            <p:ph type="title"/>
          </p:nvPr>
        </p:nvSpPr>
        <p:spPr>
          <a:xfrm>
            <a:off x="762001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2300"/>
              <a:buFont typeface="Calibri"/>
              <a:buNone/>
            </a:pPr>
            <a:r>
              <a:rPr lang="en-GB"/>
              <a:t>The Future of Scholarly Communication – Question 2</a:t>
            </a:r>
            <a:endParaRPr/>
          </a:p>
        </p:txBody>
      </p:sp>
      <p:graphicFrame>
        <p:nvGraphicFramePr>
          <p:cNvPr id="466" name="Google Shape;466;p5"/>
          <p:cNvGraphicFramePr/>
          <p:nvPr/>
        </p:nvGraphicFramePr>
        <p:xfrm>
          <a:off x="1524000" y="23994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{2AE1D41D-939F-4F9D-BEB1-E335C229D4D1}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Maybe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SN Sales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NYSCILIB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"/>
          <p:cNvSpPr txBox="1"/>
          <p:nvPr>
            <p:ph idx="1" type="body"/>
          </p:nvPr>
        </p:nvSpPr>
        <p:spPr>
          <a:xfrm>
            <a:off x="762001" y="1077519"/>
            <a:ext cx="760534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GB" sz="1800"/>
              <a:t>The Journal (name) as a branding mechanism for quality and reputation will persist in researcher circles.</a:t>
            </a:r>
            <a:endParaRPr sz="1800"/>
          </a:p>
        </p:txBody>
      </p:sp>
      <p:sp>
        <p:nvSpPr>
          <p:cNvPr id="472" name="Google Shape;472;p6"/>
          <p:cNvSpPr txBox="1"/>
          <p:nvPr>
            <p:ph type="title"/>
          </p:nvPr>
        </p:nvSpPr>
        <p:spPr>
          <a:xfrm>
            <a:off x="762001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2300"/>
              <a:buFont typeface="Calibri"/>
              <a:buNone/>
            </a:pPr>
            <a:r>
              <a:rPr lang="en-GB"/>
              <a:t>The Future of Scholarly Communication – Question 3</a:t>
            </a:r>
            <a:endParaRPr/>
          </a:p>
        </p:txBody>
      </p:sp>
      <p:graphicFrame>
        <p:nvGraphicFramePr>
          <p:cNvPr id="473" name="Google Shape;473;p6"/>
          <p:cNvGraphicFramePr/>
          <p:nvPr/>
        </p:nvGraphicFramePr>
        <p:xfrm>
          <a:off x="1524000" y="23994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{2AE1D41D-939F-4F9D-BEB1-E335C229D4D1}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Maybe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SN Sales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20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NYSCILIB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0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"/>
          <p:cNvSpPr txBox="1"/>
          <p:nvPr>
            <p:ph idx="1" type="body"/>
          </p:nvPr>
        </p:nvSpPr>
        <p:spPr>
          <a:xfrm>
            <a:off x="762001" y="1077519"/>
            <a:ext cx="76053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GB" sz="1800"/>
              <a:t>The concept of the journal issue is fading in importance.</a:t>
            </a:r>
            <a:endParaRPr sz="1800"/>
          </a:p>
        </p:txBody>
      </p:sp>
      <p:sp>
        <p:nvSpPr>
          <p:cNvPr id="479" name="Google Shape;479;p7"/>
          <p:cNvSpPr txBox="1"/>
          <p:nvPr>
            <p:ph type="title"/>
          </p:nvPr>
        </p:nvSpPr>
        <p:spPr>
          <a:xfrm>
            <a:off x="762001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2300"/>
              <a:buFont typeface="Calibri"/>
              <a:buNone/>
            </a:pPr>
            <a:r>
              <a:rPr lang="en-GB"/>
              <a:t>The Future of Scholarly Communication – Question 4</a:t>
            </a:r>
            <a:endParaRPr/>
          </a:p>
        </p:txBody>
      </p:sp>
      <p:graphicFrame>
        <p:nvGraphicFramePr>
          <p:cNvPr id="480" name="Google Shape;480;p7"/>
          <p:cNvGraphicFramePr/>
          <p:nvPr/>
        </p:nvGraphicFramePr>
        <p:xfrm>
          <a:off x="1524000" y="23994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{2AE1D41D-939F-4F9D-BEB1-E335C229D4D1}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Maybe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SN Sales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11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NYSCILIB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"/>
          <p:cNvSpPr txBox="1"/>
          <p:nvPr>
            <p:ph idx="1" type="body"/>
          </p:nvPr>
        </p:nvSpPr>
        <p:spPr>
          <a:xfrm>
            <a:off x="762001" y="1077519"/>
            <a:ext cx="7605347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GB" sz="1800"/>
              <a:t>Scholarly books will not go extinct, but commercial prospects will continue to narrow.</a:t>
            </a:r>
            <a:endParaRPr sz="1800"/>
          </a:p>
        </p:txBody>
      </p:sp>
      <p:sp>
        <p:nvSpPr>
          <p:cNvPr id="486" name="Google Shape;486;p8"/>
          <p:cNvSpPr txBox="1"/>
          <p:nvPr>
            <p:ph type="title"/>
          </p:nvPr>
        </p:nvSpPr>
        <p:spPr>
          <a:xfrm>
            <a:off x="762001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2300"/>
              <a:buFont typeface="Calibri"/>
              <a:buNone/>
            </a:pPr>
            <a:r>
              <a:rPr lang="en-GB"/>
              <a:t>The Future of Scholarly Communication – Question 5</a:t>
            </a:r>
            <a:endParaRPr/>
          </a:p>
        </p:txBody>
      </p:sp>
      <p:graphicFrame>
        <p:nvGraphicFramePr>
          <p:cNvPr id="487" name="Google Shape;487;p8"/>
          <p:cNvGraphicFramePr/>
          <p:nvPr/>
        </p:nvGraphicFramePr>
        <p:xfrm>
          <a:off x="1524000" y="23994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{2AE1D41D-939F-4F9D-BEB1-E335C229D4D1}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Maybe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SN Sales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NYSCILIB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13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9"/>
          <p:cNvSpPr txBox="1"/>
          <p:nvPr>
            <p:ph idx="1" type="body"/>
          </p:nvPr>
        </p:nvSpPr>
        <p:spPr>
          <a:xfrm>
            <a:off x="762001" y="1077519"/>
            <a:ext cx="76053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GB" sz="1800"/>
              <a:t>New forms and manifestations of scholarly monographs are inevitable.</a:t>
            </a:r>
            <a:endParaRPr sz="1800"/>
          </a:p>
        </p:txBody>
      </p:sp>
      <p:sp>
        <p:nvSpPr>
          <p:cNvPr id="493" name="Google Shape;493;p9"/>
          <p:cNvSpPr txBox="1"/>
          <p:nvPr>
            <p:ph type="title"/>
          </p:nvPr>
        </p:nvSpPr>
        <p:spPr>
          <a:xfrm>
            <a:off x="762001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2300"/>
              <a:buFont typeface="Calibri"/>
              <a:buNone/>
            </a:pPr>
            <a:r>
              <a:rPr lang="en-GB"/>
              <a:t>The Future of Scholarly Communication – Question 6</a:t>
            </a:r>
            <a:endParaRPr/>
          </a:p>
        </p:txBody>
      </p:sp>
      <p:graphicFrame>
        <p:nvGraphicFramePr>
          <p:cNvPr id="494" name="Google Shape;494;p9"/>
          <p:cNvGraphicFramePr/>
          <p:nvPr/>
        </p:nvGraphicFramePr>
        <p:xfrm>
          <a:off x="1524000" y="23994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{2AE1D41D-939F-4F9D-BEB1-E335C229D4D1}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Maybe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SN Sales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NYSCILIB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0"/>
          <p:cNvSpPr txBox="1"/>
          <p:nvPr>
            <p:ph idx="1" type="body"/>
          </p:nvPr>
        </p:nvSpPr>
        <p:spPr>
          <a:xfrm>
            <a:off x="762001" y="1077519"/>
            <a:ext cx="760534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GB" sz="1800"/>
              <a:t>Impact factor will continue as a primary measure of journal quality.</a:t>
            </a:r>
            <a:endParaRPr sz="1800"/>
          </a:p>
        </p:txBody>
      </p:sp>
      <p:sp>
        <p:nvSpPr>
          <p:cNvPr id="500" name="Google Shape;500;p10"/>
          <p:cNvSpPr txBox="1"/>
          <p:nvPr>
            <p:ph type="title"/>
          </p:nvPr>
        </p:nvSpPr>
        <p:spPr>
          <a:xfrm>
            <a:off x="762001" y="403622"/>
            <a:ext cx="7605347" cy="2779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86A7E"/>
              </a:buClr>
              <a:buSzPts val="2300"/>
              <a:buFont typeface="Calibri"/>
              <a:buNone/>
            </a:pPr>
            <a:r>
              <a:rPr lang="en-GB"/>
              <a:t>The Future of Scholarly Communication – Question 7</a:t>
            </a:r>
            <a:endParaRPr/>
          </a:p>
        </p:txBody>
      </p:sp>
      <p:graphicFrame>
        <p:nvGraphicFramePr>
          <p:cNvPr id="501" name="Google Shape;501;p10"/>
          <p:cNvGraphicFramePr/>
          <p:nvPr/>
        </p:nvGraphicFramePr>
        <p:xfrm>
          <a:off x="1524000" y="23994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{2AE1D41D-939F-4F9D-BEB1-E335C229D4D1}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2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Yes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No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Maybe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SN Sales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12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4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NYSCILIB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5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20"/>
                        <a:t>7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5_Springer Nature">
  <a:themeElements>
    <a:clrScheme name="Custom 19">
      <a:dk1>
        <a:srgbClr val="58595B"/>
      </a:dk1>
      <a:lt1>
        <a:srgbClr val="FFFFFF"/>
      </a:lt1>
      <a:dk2>
        <a:srgbClr val="B1B1B3"/>
      </a:dk2>
      <a:lt2>
        <a:srgbClr val="CEDBE0"/>
      </a:lt2>
      <a:accent1>
        <a:srgbClr val="628BA3"/>
      </a:accent1>
      <a:accent2>
        <a:srgbClr val="183642"/>
      </a:accent2>
      <a:accent3>
        <a:srgbClr val="DB1830"/>
      </a:accent3>
      <a:accent4>
        <a:srgbClr val="3C9CD7"/>
      </a:accent4>
      <a:accent5>
        <a:srgbClr val="8FAEC1"/>
      </a:accent5>
      <a:accent6>
        <a:srgbClr val="486A7E"/>
      </a:accent6>
      <a:hlink>
        <a:srgbClr val="3C9CD7"/>
      </a:hlink>
      <a:folHlink>
        <a:srgbClr val="3C9CD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pringer Nature Group master">
  <a:themeElements>
    <a:clrScheme name="Custom 3">
      <a:dk1>
        <a:srgbClr val="01324B"/>
      </a:dk1>
      <a:lt1>
        <a:srgbClr val="FFFFFF"/>
      </a:lt1>
      <a:dk2>
        <a:srgbClr val="CEDBE0"/>
      </a:dk2>
      <a:lt2>
        <a:srgbClr val="EBF1F5"/>
      </a:lt2>
      <a:accent1>
        <a:srgbClr val="0070A8"/>
      </a:accent1>
      <a:accent2>
        <a:srgbClr val="01324B"/>
      </a:accent2>
      <a:accent3>
        <a:srgbClr val="BE1818"/>
      </a:accent3>
      <a:accent4>
        <a:srgbClr val="785BA7"/>
      </a:accent4>
      <a:accent5>
        <a:srgbClr val="007373"/>
      </a:accent5>
      <a:accent6>
        <a:srgbClr val="C75301"/>
      </a:accent6>
      <a:hlink>
        <a:srgbClr val="0070A8"/>
      </a:hlink>
      <a:folHlink>
        <a:srgbClr val="0070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pringer Nature Group master">
  <a:themeElements>
    <a:clrScheme name="Custom 3">
      <a:dk1>
        <a:srgbClr val="01324B"/>
      </a:dk1>
      <a:lt1>
        <a:srgbClr val="FFFFFF"/>
      </a:lt1>
      <a:dk2>
        <a:srgbClr val="CEDBE0"/>
      </a:dk2>
      <a:lt2>
        <a:srgbClr val="EBF1F5"/>
      </a:lt2>
      <a:accent1>
        <a:srgbClr val="0070A8"/>
      </a:accent1>
      <a:accent2>
        <a:srgbClr val="01324B"/>
      </a:accent2>
      <a:accent3>
        <a:srgbClr val="BE1818"/>
      </a:accent3>
      <a:accent4>
        <a:srgbClr val="785BA7"/>
      </a:accent4>
      <a:accent5>
        <a:srgbClr val="007373"/>
      </a:accent5>
      <a:accent6>
        <a:srgbClr val="C75301"/>
      </a:accent6>
      <a:hlink>
        <a:srgbClr val="0070A8"/>
      </a:hlink>
      <a:folHlink>
        <a:srgbClr val="0070A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2021-08-30T13:05:11Z</dcterms:created>
  <dc:creator>Microsoft Office User</dc:creator>
</cp:coreProperties>
</file>