
<file path=[Content_Types].xml><?xml version="1.0" encoding="utf-8"?>
<Types xmlns="http://schemas.openxmlformats.org/package/2006/content-types">
  <Default Extension="png" ContentType="image/png"/>
  <Default Extension="jpeg" ContentType="image/jpeg"/>
  <Default Extension="mov" ContentType="video/quicktime"/>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16"/>
  </p:notesMasterIdLst>
  <p:handoutMasterIdLst>
    <p:handoutMasterId r:id="rId17"/>
  </p:handoutMasterIdLst>
  <p:sldIdLst>
    <p:sldId id="256" r:id="rId2"/>
    <p:sldId id="257" r:id="rId3"/>
    <p:sldId id="259" r:id="rId4"/>
    <p:sldId id="258" r:id="rId5"/>
    <p:sldId id="265" r:id="rId6"/>
    <p:sldId id="260" r:id="rId7"/>
    <p:sldId id="261" r:id="rId8"/>
    <p:sldId id="262" r:id="rId9"/>
    <p:sldId id="263" r:id="rId10"/>
    <p:sldId id="264" r:id="rId11"/>
    <p:sldId id="269" r:id="rId12"/>
    <p:sldId id="266" r:id="rId13"/>
    <p:sldId id="267" r:id="rId14"/>
    <p:sldId id="268" r:id="rId15"/>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MS Pゴシック" pitchFamily="-92" charset="-128"/>
        <a:cs typeface="+mn-cs"/>
      </a:defRPr>
    </a:lvl1pPr>
    <a:lvl2pPr marL="457200" algn="l" rtl="0" eaLnBrk="0" fontAlgn="base" hangingPunct="0">
      <a:spcBef>
        <a:spcPct val="0"/>
      </a:spcBef>
      <a:spcAft>
        <a:spcPct val="0"/>
      </a:spcAft>
      <a:defRPr sz="2400" kern="1200">
        <a:solidFill>
          <a:schemeClr val="tx1"/>
        </a:solidFill>
        <a:latin typeface="Arial" charset="0"/>
        <a:ea typeface="MS Pゴシック" pitchFamily="-92" charset="-128"/>
        <a:cs typeface="+mn-cs"/>
      </a:defRPr>
    </a:lvl2pPr>
    <a:lvl3pPr marL="914400" algn="l" rtl="0" eaLnBrk="0" fontAlgn="base" hangingPunct="0">
      <a:spcBef>
        <a:spcPct val="0"/>
      </a:spcBef>
      <a:spcAft>
        <a:spcPct val="0"/>
      </a:spcAft>
      <a:defRPr sz="2400" kern="1200">
        <a:solidFill>
          <a:schemeClr val="tx1"/>
        </a:solidFill>
        <a:latin typeface="Arial" charset="0"/>
        <a:ea typeface="MS Pゴシック" pitchFamily="-92" charset="-128"/>
        <a:cs typeface="+mn-cs"/>
      </a:defRPr>
    </a:lvl3pPr>
    <a:lvl4pPr marL="1371600" algn="l" rtl="0" eaLnBrk="0" fontAlgn="base" hangingPunct="0">
      <a:spcBef>
        <a:spcPct val="0"/>
      </a:spcBef>
      <a:spcAft>
        <a:spcPct val="0"/>
      </a:spcAft>
      <a:defRPr sz="2400" kern="1200">
        <a:solidFill>
          <a:schemeClr val="tx1"/>
        </a:solidFill>
        <a:latin typeface="Arial" charset="0"/>
        <a:ea typeface="MS Pゴシック" pitchFamily="-92" charset="-128"/>
        <a:cs typeface="+mn-cs"/>
      </a:defRPr>
    </a:lvl4pPr>
    <a:lvl5pPr marL="1828800" algn="l" rtl="0" eaLnBrk="0" fontAlgn="base" hangingPunct="0">
      <a:spcBef>
        <a:spcPct val="0"/>
      </a:spcBef>
      <a:spcAft>
        <a:spcPct val="0"/>
      </a:spcAft>
      <a:defRPr sz="2400" kern="1200">
        <a:solidFill>
          <a:schemeClr val="tx1"/>
        </a:solidFill>
        <a:latin typeface="Arial" charset="0"/>
        <a:ea typeface="MS Pゴシック" pitchFamily="-92" charset="-128"/>
        <a:cs typeface="+mn-cs"/>
      </a:defRPr>
    </a:lvl5pPr>
    <a:lvl6pPr marL="2286000" algn="l" defTabSz="914400" rtl="0" eaLnBrk="1" latinLnBrk="0" hangingPunct="1">
      <a:defRPr sz="2400" kern="1200">
        <a:solidFill>
          <a:schemeClr val="tx1"/>
        </a:solidFill>
        <a:latin typeface="Arial" charset="0"/>
        <a:ea typeface="MS Pゴシック" pitchFamily="-92" charset="-128"/>
        <a:cs typeface="+mn-cs"/>
      </a:defRPr>
    </a:lvl6pPr>
    <a:lvl7pPr marL="2743200" algn="l" defTabSz="914400" rtl="0" eaLnBrk="1" latinLnBrk="0" hangingPunct="1">
      <a:defRPr sz="2400" kern="1200">
        <a:solidFill>
          <a:schemeClr val="tx1"/>
        </a:solidFill>
        <a:latin typeface="Arial" charset="0"/>
        <a:ea typeface="MS Pゴシック" pitchFamily="-92" charset="-128"/>
        <a:cs typeface="+mn-cs"/>
      </a:defRPr>
    </a:lvl7pPr>
    <a:lvl8pPr marL="3200400" algn="l" defTabSz="914400" rtl="0" eaLnBrk="1" latinLnBrk="0" hangingPunct="1">
      <a:defRPr sz="2400" kern="1200">
        <a:solidFill>
          <a:schemeClr val="tx1"/>
        </a:solidFill>
        <a:latin typeface="Arial" charset="0"/>
        <a:ea typeface="MS Pゴシック" pitchFamily="-92" charset="-128"/>
        <a:cs typeface="+mn-cs"/>
      </a:defRPr>
    </a:lvl8pPr>
    <a:lvl9pPr marL="3657600" algn="l" defTabSz="914400" rtl="0" eaLnBrk="1" latinLnBrk="0" hangingPunct="1">
      <a:defRPr sz="2400" kern="1200">
        <a:solidFill>
          <a:schemeClr val="tx1"/>
        </a:solidFill>
        <a:latin typeface="Arial" charset="0"/>
        <a:ea typeface="MS Pゴシック" pitchFamily="-92"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235C"/>
    <a:srgbClr val="0D2A5C"/>
    <a:srgbClr val="12245C"/>
    <a:srgbClr val="132C61"/>
    <a:srgbClr val="112D5C"/>
    <a:srgbClr val="10275C"/>
    <a:srgbClr val="142862"/>
    <a:srgbClr val="152964"/>
    <a:srgbClr val="182D6B"/>
    <a:srgbClr val="172A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7D12AA-1842-4C9B-87E1-1BD8512A99B3}" v="29" dt="2020-10-07T18:51:27.485"/>
    <p1510:client id="{238B56D6-7E00-4B34-8E21-40D19B9521A6}" v="140" dt="2020-09-22T20:04:13.440"/>
    <p1510:client id="{6C428652-EA05-4898-9E19-BEA2141D3CD9}" v="666" dt="2020-10-06T15:11:31.115"/>
    <p1510:client id="{6E59CB1C-F517-4890-BE7C-920E4CB7B74A}" v="11" dt="2020-10-07T19:22:16.047"/>
    <p1510:client id="{71DE5D62-36BF-405E-8110-9D075286DC19}" v="2584" dt="2020-10-08T20:43:01.238"/>
    <p1510:client id="{7D8CC773-88C7-4395-BD56-01797DC367EF}" v="228" dt="2020-09-22T18:58:45.535"/>
    <p1510:client id="{A3FA2235-46F4-47DC-BC18-285DEE98F5EC}" v="11" dt="2020-10-07T18:52:49.466"/>
    <p1510:client id="{D968CD68-62C1-409C-856C-6B99AA181D76}" v="543" dt="2020-10-07T19:18:38.310"/>
    <p1510:client id="{E2498DA7-B73B-4771-B2F4-94828411D666}" v="6" dt="2020-09-22T18:23:43.784"/>
    <p1510:client id="{EA4801BD-4F87-4D70-BD5F-43B7CD7135E4}" v="284" dt="2020-10-07T19:05:45.723"/>
    <p1510:client id="{EFCD1B95-09AB-4A0B-AEE2-77ABED581816}" v="41" dt="2020-09-22T18:47:56.758"/>
    <p1510:client id="{FDAB0CC3-A4AF-4FEB-98FD-FCC59B339913}" v="808" dt="2020-10-08T19:46:12.2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9" d="100"/>
          <a:sy n="109" d="100"/>
        </p:scale>
        <p:origin x="1674" y="108"/>
      </p:cViewPr>
      <p:guideLst>
        <p:guide orient="horz" pos="2160"/>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legra Tennis" userId="eQ5DQfp+rXl8n5OrOYxGtX8Ec/tyoiWrZmwdQrX+/LE=" providerId="None" clId="Web-{6C428652-EA05-4898-9E19-BEA2141D3CD9}"/>
    <pc:docChg chg="modSld">
      <pc:chgData name="Allegra Tennis" userId="eQ5DQfp+rXl8n5OrOYxGtX8Ec/tyoiWrZmwdQrX+/LE=" providerId="None" clId="Web-{6C428652-EA05-4898-9E19-BEA2141D3CD9}" dt="2020-10-06T15:11:30.786" v="1432" actId="20577"/>
      <pc:docMkLst>
        <pc:docMk/>
      </pc:docMkLst>
      <pc:sldChg chg="modSp">
        <pc:chgData name="Allegra Tennis" userId="eQ5DQfp+rXl8n5OrOYxGtX8Ec/tyoiWrZmwdQrX+/LE=" providerId="None" clId="Web-{6C428652-EA05-4898-9E19-BEA2141D3CD9}" dt="2020-10-06T14:56:30.573" v="682" actId="20577"/>
        <pc:sldMkLst>
          <pc:docMk/>
          <pc:sldMk cId="980317281" sldId="258"/>
        </pc:sldMkLst>
        <pc:spChg chg="mod">
          <ac:chgData name="Allegra Tennis" userId="eQ5DQfp+rXl8n5OrOYxGtX8Ec/tyoiWrZmwdQrX+/LE=" providerId="None" clId="Web-{6C428652-EA05-4898-9E19-BEA2141D3CD9}" dt="2020-10-06T14:56:30.573" v="682" actId="20577"/>
          <ac:spMkLst>
            <pc:docMk/>
            <pc:sldMk cId="980317281" sldId="258"/>
            <ac:spMk id="2" creationId="{0851D2CA-C3B9-48D7-840D-DF311E055CF2}"/>
          </ac:spMkLst>
        </pc:spChg>
      </pc:sldChg>
      <pc:sldChg chg="addSp delSp modSp modNotes">
        <pc:chgData name="Allegra Tennis" userId="eQ5DQfp+rXl8n5OrOYxGtX8Ec/tyoiWrZmwdQrX+/LE=" providerId="None" clId="Web-{6C428652-EA05-4898-9E19-BEA2141D3CD9}" dt="2020-10-06T14:59:17.877" v="699" actId="14100"/>
        <pc:sldMkLst>
          <pc:docMk/>
          <pc:sldMk cId="3436309023" sldId="260"/>
        </pc:sldMkLst>
        <pc:spChg chg="mod">
          <ac:chgData name="Allegra Tennis" userId="eQ5DQfp+rXl8n5OrOYxGtX8Ec/tyoiWrZmwdQrX+/LE=" providerId="None" clId="Web-{6C428652-EA05-4898-9E19-BEA2141D3CD9}" dt="2020-10-06T14:51:15.324" v="510" actId="20577"/>
          <ac:spMkLst>
            <pc:docMk/>
            <pc:sldMk cId="3436309023" sldId="260"/>
            <ac:spMk id="2" creationId="{0851D2CA-C3B9-48D7-840D-DF311E055CF2}"/>
          </ac:spMkLst>
        </pc:spChg>
        <pc:spChg chg="del">
          <ac:chgData name="Allegra Tennis" userId="eQ5DQfp+rXl8n5OrOYxGtX8Ec/tyoiWrZmwdQrX+/LE=" providerId="None" clId="Web-{6C428652-EA05-4898-9E19-BEA2141D3CD9}" dt="2020-10-06T14:52:03.857" v="511"/>
          <ac:spMkLst>
            <pc:docMk/>
            <pc:sldMk cId="3436309023" sldId="260"/>
            <ac:spMk id="3" creationId="{7DBABABB-EB9C-44C7-8DD9-3AB51D7DDBB2}"/>
          </ac:spMkLst>
        </pc:spChg>
        <pc:spChg chg="add mod">
          <ac:chgData name="Allegra Tennis" userId="eQ5DQfp+rXl8n5OrOYxGtX8Ec/tyoiWrZmwdQrX+/LE=" providerId="None" clId="Web-{6C428652-EA05-4898-9E19-BEA2141D3CD9}" dt="2020-10-06T14:55:09.944" v="663" actId="1076"/>
          <ac:spMkLst>
            <pc:docMk/>
            <pc:sldMk cId="3436309023" sldId="260"/>
            <ac:spMk id="7" creationId="{4C5808C0-1067-4DE1-9EE6-FDAF826222FD}"/>
          </ac:spMkLst>
        </pc:spChg>
        <pc:spChg chg="add mod">
          <ac:chgData name="Allegra Tennis" userId="eQ5DQfp+rXl8n5OrOYxGtX8Ec/tyoiWrZmwdQrX+/LE=" providerId="None" clId="Web-{6C428652-EA05-4898-9E19-BEA2141D3CD9}" dt="2020-10-06T14:59:17.877" v="699" actId="14100"/>
          <ac:spMkLst>
            <pc:docMk/>
            <pc:sldMk cId="3436309023" sldId="260"/>
            <ac:spMk id="8" creationId="{FC84BF2A-AE66-4EF9-BE22-6F5BF040A4D5}"/>
          </ac:spMkLst>
        </pc:spChg>
        <pc:picChg chg="add mod ord">
          <ac:chgData name="Allegra Tennis" userId="eQ5DQfp+rXl8n5OrOYxGtX8Ec/tyoiWrZmwdQrX+/LE=" providerId="None" clId="Web-{6C428652-EA05-4898-9E19-BEA2141D3CD9}" dt="2020-10-06T14:52:10.857" v="513" actId="1076"/>
          <ac:picMkLst>
            <pc:docMk/>
            <pc:sldMk cId="3436309023" sldId="260"/>
            <ac:picMk id="4" creationId="{859F23F5-6EF6-40E0-8A44-E7B7DC98B97D}"/>
          </ac:picMkLst>
        </pc:picChg>
      </pc:sldChg>
      <pc:sldChg chg="addSp delSp modSp modNotes">
        <pc:chgData name="Allegra Tennis" userId="eQ5DQfp+rXl8n5OrOYxGtX8Ec/tyoiWrZmwdQrX+/LE=" providerId="None" clId="Web-{6C428652-EA05-4898-9E19-BEA2141D3CD9}" dt="2020-10-06T15:04:14.282" v="895" actId="1076"/>
        <pc:sldMkLst>
          <pc:docMk/>
          <pc:sldMk cId="950652146" sldId="261"/>
        </pc:sldMkLst>
        <pc:spChg chg="mod">
          <ac:chgData name="Allegra Tennis" userId="eQ5DQfp+rXl8n5OrOYxGtX8Ec/tyoiWrZmwdQrX+/LE=" providerId="None" clId="Web-{6C428652-EA05-4898-9E19-BEA2141D3CD9}" dt="2020-10-06T14:55:22.382" v="665" actId="20577"/>
          <ac:spMkLst>
            <pc:docMk/>
            <pc:sldMk cId="950652146" sldId="261"/>
            <ac:spMk id="2" creationId="{0851D2CA-C3B9-48D7-840D-DF311E055CF2}"/>
          </ac:spMkLst>
        </pc:spChg>
        <pc:spChg chg="del">
          <ac:chgData name="Allegra Tennis" userId="eQ5DQfp+rXl8n5OrOYxGtX8Ec/tyoiWrZmwdQrX+/LE=" providerId="None" clId="Web-{6C428652-EA05-4898-9E19-BEA2141D3CD9}" dt="2020-10-06T14:58:42.173" v="696"/>
          <ac:spMkLst>
            <pc:docMk/>
            <pc:sldMk cId="950652146" sldId="261"/>
            <ac:spMk id="3" creationId="{7DBABABB-EB9C-44C7-8DD9-3AB51D7DDBB2}"/>
          </ac:spMkLst>
        </pc:spChg>
        <pc:spChg chg="add mod">
          <ac:chgData name="Allegra Tennis" userId="eQ5DQfp+rXl8n5OrOYxGtX8Ec/tyoiWrZmwdQrX+/LE=" providerId="None" clId="Web-{6C428652-EA05-4898-9E19-BEA2141D3CD9}" dt="2020-10-06T14:59:39.800" v="705" actId="1076"/>
          <ac:spMkLst>
            <pc:docMk/>
            <pc:sldMk cId="950652146" sldId="261"/>
            <ac:spMk id="7" creationId="{AE855A8B-B707-4A1C-9649-35D25541D036}"/>
          </ac:spMkLst>
        </pc:spChg>
        <pc:spChg chg="add mod">
          <ac:chgData name="Allegra Tennis" userId="eQ5DQfp+rXl8n5OrOYxGtX8Ec/tyoiWrZmwdQrX+/LE=" providerId="None" clId="Web-{6C428652-EA05-4898-9E19-BEA2141D3CD9}" dt="2020-10-06T15:04:14.282" v="895" actId="1076"/>
          <ac:spMkLst>
            <pc:docMk/>
            <pc:sldMk cId="950652146" sldId="261"/>
            <ac:spMk id="9" creationId="{0C39BFBD-C6AF-4A65-94F2-FBD816AFF1CD}"/>
          </ac:spMkLst>
        </pc:spChg>
        <pc:picChg chg="add mod ord">
          <ac:chgData name="Allegra Tennis" userId="eQ5DQfp+rXl8n5OrOYxGtX8Ec/tyoiWrZmwdQrX+/LE=" providerId="None" clId="Web-{6C428652-EA05-4898-9E19-BEA2141D3CD9}" dt="2020-10-06T14:59:01.408" v="698" actId="1076"/>
          <ac:picMkLst>
            <pc:docMk/>
            <pc:sldMk cId="950652146" sldId="261"/>
            <ac:picMk id="4" creationId="{CF1B16A9-FB21-41EE-A5FB-5FAE0F5E31BA}"/>
          </ac:picMkLst>
        </pc:picChg>
      </pc:sldChg>
      <pc:sldChg chg="addSp delSp modSp modNotes">
        <pc:chgData name="Allegra Tennis" userId="eQ5DQfp+rXl8n5OrOYxGtX8Ec/tyoiWrZmwdQrX+/LE=" providerId="None" clId="Web-{6C428652-EA05-4898-9E19-BEA2141D3CD9}" dt="2020-10-06T15:11:30.786" v="1431" actId="20577"/>
        <pc:sldMkLst>
          <pc:docMk/>
          <pc:sldMk cId="1792030136" sldId="262"/>
        </pc:sldMkLst>
        <pc:spChg chg="mod">
          <ac:chgData name="Allegra Tennis" userId="eQ5DQfp+rXl8n5OrOYxGtX8Ec/tyoiWrZmwdQrX+/LE=" providerId="None" clId="Web-{6C428652-EA05-4898-9E19-BEA2141D3CD9}" dt="2020-10-06T14:55:31.867" v="667" actId="20577"/>
          <ac:spMkLst>
            <pc:docMk/>
            <pc:sldMk cId="1792030136" sldId="262"/>
            <ac:spMk id="2" creationId="{0851D2CA-C3B9-48D7-840D-DF311E055CF2}"/>
          </ac:spMkLst>
        </pc:spChg>
        <pc:spChg chg="del">
          <ac:chgData name="Allegra Tennis" userId="eQ5DQfp+rXl8n5OrOYxGtX8Ec/tyoiWrZmwdQrX+/LE=" providerId="None" clId="Web-{6C428652-EA05-4898-9E19-BEA2141D3CD9}" dt="2020-10-06T15:07:55.464" v="1002"/>
          <ac:spMkLst>
            <pc:docMk/>
            <pc:sldMk cId="1792030136" sldId="262"/>
            <ac:spMk id="3" creationId="{7DBABABB-EB9C-44C7-8DD9-3AB51D7DDBB2}"/>
          </ac:spMkLst>
        </pc:spChg>
        <pc:spChg chg="add mod">
          <ac:chgData name="Allegra Tennis" userId="eQ5DQfp+rXl8n5OrOYxGtX8Ec/tyoiWrZmwdQrX+/LE=" providerId="None" clId="Web-{6C428652-EA05-4898-9E19-BEA2141D3CD9}" dt="2020-10-06T15:11:30.786" v="1431" actId="20577"/>
          <ac:spMkLst>
            <pc:docMk/>
            <pc:sldMk cId="1792030136" sldId="262"/>
            <ac:spMk id="7" creationId="{D48B3CAE-5470-4286-A951-1E97048E73CA}"/>
          </ac:spMkLst>
        </pc:spChg>
        <pc:picChg chg="add mod ord">
          <ac:chgData name="Allegra Tennis" userId="eQ5DQfp+rXl8n5OrOYxGtX8Ec/tyoiWrZmwdQrX+/LE=" providerId="None" clId="Web-{6C428652-EA05-4898-9E19-BEA2141D3CD9}" dt="2020-10-06T15:08:08.449" v="1006" actId="1076"/>
          <ac:picMkLst>
            <pc:docMk/>
            <pc:sldMk cId="1792030136" sldId="262"/>
            <ac:picMk id="4" creationId="{F79C7406-2534-435C-BC48-367169DBD106}"/>
          </ac:picMkLst>
        </pc:picChg>
      </pc:sldChg>
      <pc:sldChg chg="modSp">
        <pc:chgData name="Allegra Tennis" userId="eQ5DQfp+rXl8n5OrOYxGtX8Ec/tyoiWrZmwdQrX+/LE=" providerId="None" clId="Web-{6C428652-EA05-4898-9E19-BEA2141D3CD9}" dt="2020-10-06T14:55:43.039" v="670" actId="20577"/>
        <pc:sldMkLst>
          <pc:docMk/>
          <pc:sldMk cId="1765143717" sldId="263"/>
        </pc:sldMkLst>
        <pc:spChg chg="mod">
          <ac:chgData name="Allegra Tennis" userId="eQ5DQfp+rXl8n5OrOYxGtX8Ec/tyoiWrZmwdQrX+/LE=" providerId="None" clId="Web-{6C428652-EA05-4898-9E19-BEA2141D3CD9}" dt="2020-10-06T14:55:43.039" v="670" actId="20577"/>
          <ac:spMkLst>
            <pc:docMk/>
            <pc:sldMk cId="1765143717" sldId="263"/>
            <ac:spMk id="2" creationId="{0851D2CA-C3B9-48D7-840D-DF311E055CF2}"/>
          </ac:spMkLst>
        </pc:spChg>
      </pc:sldChg>
      <pc:sldChg chg="modSp">
        <pc:chgData name="Allegra Tennis" userId="eQ5DQfp+rXl8n5OrOYxGtX8Ec/tyoiWrZmwdQrX+/LE=" providerId="None" clId="Web-{6C428652-EA05-4898-9E19-BEA2141D3CD9}" dt="2020-10-06T14:55:56.805" v="674" actId="1076"/>
        <pc:sldMkLst>
          <pc:docMk/>
          <pc:sldMk cId="1563078517" sldId="264"/>
        </pc:sldMkLst>
        <pc:spChg chg="mod">
          <ac:chgData name="Allegra Tennis" userId="eQ5DQfp+rXl8n5OrOYxGtX8Ec/tyoiWrZmwdQrX+/LE=" providerId="None" clId="Web-{6C428652-EA05-4898-9E19-BEA2141D3CD9}" dt="2020-10-06T14:55:56.805" v="674" actId="1076"/>
          <ac:spMkLst>
            <pc:docMk/>
            <pc:sldMk cId="1563078517" sldId="264"/>
            <ac:spMk id="2" creationId="{0851D2CA-C3B9-48D7-840D-DF311E055CF2}"/>
          </ac:spMkLst>
        </pc:spChg>
      </pc:sldChg>
      <pc:sldChg chg="addSp modSp modNotes">
        <pc:chgData name="Allegra Tennis" userId="eQ5DQfp+rXl8n5OrOYxGtX8Ec/tyoiWrZmwdQrX+/LE=" providerId="None" clId="Web-{6C428652-EA05-4898-9E19-BEA2141D3CD9}" dt="2020-10-06T14:50:50.510" v="508" actId="1076"/>
        <pc:sldMkLst>
          <pc:docMk/>
          <pc:sldMk cId="3427403062" sldId="265"/>
        </pc:sldMkLst>
        <pc:spChg chg="mod">
          <ac:chgData name="Allegra Tennis" userId="eQ5DQfp+rXl8n5OrOYxGtX8Ec/tyoiWrZmwdQrX+/LE=" providerId="None" clId="Web-{6C428652-EA05-4898-9E19-BEA2141D3CD9}" dt="2020-10-06T14:45:09.525" v="425" actId="20577"/>
          <ac:spMkLst>
            <pc:docMk/>
            <pc:sldMk cId="3427403062" sldId="265"/>
            <ac:spMk id="2" creationId="{0851D2CA-C3B9-48D7-840D-DF311E055CF2}"/>
          </ac:spMkLst>
        </pc:spChg>
        <pc:spChg chg="add mod">
          <ac:chgData name="Allegra Tennis" userId="eQ5DQfp+rXl8n5OrOYxGtX8Ec/tyoiWrZmwdQrX+/LE=" providerId="None" clId="Web-{6C428652-EA05-4898-9E19-BEA2141D3CD9}" dt="2020-10-06T14:16:26.071" v="49" actId="14100"/>
          <ac:spMkLst>
            <pc:docMk/>
            <pc:sldMk cId="3427403062" sldId="265"/>
            <ac:spMk id="3" creationId="{E2404B8B-C21B-4E6D-8D4F-6DD5069C5284}"/>
          </ac:spMkLst>
        </pc:spChg>
        <pc:spChg chg="add mod">
          <ac:chgData name="Allegra Tennis" userId="eQ5DQfp+rXl8n5OrOYxGtX8Ec/tyoiWrZmwdQrX+/LE=" providerId="None" clId="Web-{6C428652-EA05-4898-9E19-BEA2141D3CD9}" dt="2020-10-06T14:50:50.510" v="508" actId="1076"/>
          <ac:spMkLst>
            <pc:docMk/>
            <pc:sldMk cId="3427403062" sldId="265"/>
            <ac:spMk id="4" creationId="{C99C97FC-5836-4838-B890-ACD82587B1F1}"/>
          </ac:spMkLst>
        </pc:spChg>
        <pc:picChg chg="mod">
          <ac:chgData name="Allegra Tennis" userId="eQ5DQfp+rXl8n5OrOYxGtX8Ec/tyoiWrZmwdQrX+/LE=" providerId="None" clId="Web-{6C428652-EA05-4898-9E19-BEA2141D3CD9}" dt="2020-10-06T14:15:26.412" v="3" actId="1076"/>
          <ac:picMkLst>
            <pc:docMk/>
            <pc:sldMk cId="3427403062" sldId="265"/>
            <ac:picMk id="10" creationId="{00000000-0000-0000-0000-000000000000}"/>
          </ac:picMkLst>
        </pc:picChg>
      </pc:sldChg>
      <pc:sldChg chg="modSp">
        <pc:chgData name="Allegra Tennis" userId="eQ5DQfp+rXl8n5OrOYxGtX8Ec/tyoiWrZmwdQrX+/LE=" providerId="None" clId="Web-{6C428652-EA05-4898-9E19-BEA2141D3CD9}" dt="2020-10-06T14:56:13.916" v="678" actId="1076"/>
        <pc:sldMkLst>
          <pc:docMk/>
          <pc:sldMk cId="3641293023" sldId="266"/>
        </pc:sldMkLst>
        <pc:spChg chg="mod">
          <ac:chgData name="Allegra Tennis" userId="eQ5DQfp+rXl8n5OrOYxGtX8Ec/tyoiWrZmwdQrX+/LE=" providerId="None" clId="Web-{6C428652-EA05-4898-9E19-BEA2141D3CD9}" dt="2020-10-06T14:56:13.916" v="678" actId="1076"/>
          <ac:spMkLst>
            <pc:docMk/>
            <pc:sldMk cId="3641293023" sldId="266"/>
            <ac:spMk id="2" creationId="{0851D2CA-C3B9-48D7-840D-DF311E055CF2}"/>
          </ac:spMkLst>
        </pc:spChg>
      </pc:sldChg>
      <pc:sldChg chg="modSp">
        <pc:chgData name="Allegra Tennis" userId="eQ5DQfp+rXl8n5OrOYxGtX8Ec/tyoiWrZmwdQrX+/LE=" providerId="None" clId="Web-{6C428652-EA05-4898-9E19-BEA2141D3CD9}" dt="2020-10-06T14:56:23.072" v="680" actId="20577"/>
        <pc:sldMkLst>
          <pc:docMk/>
          <pc:sldMk cId="498715979" sldId="267"/>
        </pc:sldMkLst>
        <pc:spChg chg="mod">
          <ac:chgData name="Allegra Tennis" userId="eQ5DQfp+rXl8n5OrOYxGtX8Ec/tyoiWrZmwdQrX+/LE=" providerId="None" clId="Web-{6C428652-EA05-4898-9E19-BEA2141D3CD9}" dt="2020-10-06T14:56:23.072" v="680" actId="20577"/>
          <ac:spMkLst>
            <pc:docMk/>
            <pc:sldMk cId="498715979" sldId="267"/>
            <ac:spMk id="2" creationId="{0851D2CA-C3B9-48D7-840D-DF311E055CF2}"/>
          </ac:spMkLst>
        </pc:spChg>
      </pc:sldChg>
    </pc:docChg>
  </pc:docChgLst>
  <pc:docChgLst>
    <pc:chgData name="EILEEN DALY-BOAS" userId="gWlM7ib/AooqLxuqSSMhOC4FYU01hvNHFgxTqddYhIk=" providerId="None" clId="Web-{238B56D6-7E00-4B34-8E21-40D19B9521A6}"/>
    <pc:docChg chg="modSld">
      <pc:chgData name="EILEEN DALY-BOAS" userId="gWlM7ib/AooqLxuqSSMhOC4FYU01hvNHFgxTqddYhIk=" providerId="None" clId="Web-{238B56D6-7E00-4B34-8E21-40D19B9521A6}" dt="2020-09-22T20:04:13.440" v="139" actId="20577"/>
      <pc:docMkLst>
        <pc:docMk/>
      </pc:docMkLst>
      <pc:sldChg chg="modSp">
        <pc:chgData name="EILEEN DALY-BOAS" userId="gWlM7ib/AooqLxuqSSMhOC4FYU01hvNHFgxTqddYhIk=" providerId="None" clId="Web-{238B56D6-7E00-4B34-8E21-40D19B9521A6}" dt="2020-09-22T20:04:13.440" v="139" actId="20577"/>
        <pc:sldMkLst>
          <pc:docMk/>
          <pc:sldMk cId="1563078517" sldId="264"/>
        </pc:sldMkLst>
        <pc:spChg chg="mod">
          <ac:chgData name="EILEEN DALY-BOAS" userId="gWlM7ib/AooqLxuqSSMhOC4FYU01hvNHFgxTqddYhIk=" providerId="None" clId="Web-{238B56D6-7E00-4B34-8E21-40D19B9521A6}" dt="2020-09-22T20:04:13.440" v="139" actId="20577"/>
          <ac:spMkLst>
            <pc:docMk/>
            <pc:sldMk cId="1563078517" sldId="264"/>
            <ac:spMk id="3" creationId="{7DBABABB-EB9C-44C7-8DD9-3AB51D7DDBB2}"/>
          </ac:spMkLst>
        </pc:spChg>
      </pc:sldChg>
    </pc:docChg>
  </pc:docChgLst>
  <pc:docChgLst>
    <pc:chgData name="Daly-Boas, Eileen" userId="S::edaly@ur.rochester.edu::6fb63bfb-f425-4cea-b502-7ec9bd7e90e3" providerId="AD" clId="Web-{0F7D12AA-1842-4C9B-87E1-1BD8512A99B3}"/>
    <pc:docChg chg="modSld">
      <pc:chgData name="Daly-Boas, Eileen" userId="S::edaly@ur.rochester.edu::6fb63bfb-f425-4cea-b502-7ec9bd7e90e3" providerId="AD" clId="Web-{0F7D12AA-1842-4C9B-87E1-1BD8512A99B3}" dt="2020-10-07T18:51:24.907" v="26" actId="20577"/>
      <pc:docMkLst>
        <pc:docMk/>
      </pc:docMkLst>
      <pc:sldChg chg="modSp">
        <pc:chgData name="Daly-Boas, Eileen" userId="S::edaly@ur.rochester.edu::6fb63bfb-f425-4cea-b502-7ec9bd7e90e3" providerId="AD" clId="Web-{0F7D12AA-1842-4C9B-87E1-1BD8512A99B3}" dt="2020-10-07T18:51:17.735" v="20" actId="20577"/>
        <pc:sldMkLst>
          <pc:docMk/>
          <pc:sldMk cId="0" sldId="256"/>
        </pc:sldMkLst>
        <pc:spChg chg="mod">
          <ac:chgData name="Daly-Boas, Eileen" userId="S::edaly@ur.rochester.edu::6fb63bfb-f425-4cea-b502-7ec9bd7e90e3" providerId="AD" clId="Web-{0F7D12AA-1842-4C9B-87E1-1BD8512A99B3}" dt="2020-10-07T18:51:17.735" v="20" actId="20577"/>
          <ac:spMkLst>
            <pc:docMk/>
            <pc:sldMk cId="0" sldId="256"/>
            <ac:spMk id="2" creationId="{00000000-0000-0000-0000-000000000000}"/>
          </ac:spMkLst>
        </pc:spChg>
      </pc:sldChg>
      <pc:sldChg chg="modSp">
        <pc:chgData name="Daly-Boas, Eileen" userId="S::edaly@ur.rochester.edu::6fb63bfb-f425-4cea-b502-7ec9bd7e90e3" providerId="AD" clId="Web-{0F7D12AA-1842-4C9B-87E1-1BD8512A99B3}" dt="2020-10-07T18:51:24.907" v="26" actId="20577"/>
        <pc:sldMkLst>
          <pc:docMk/>
          <pc:sldMk cId="1556810628" sldId="257"/>
        </pc:sldMkLst>
        <pc:spChg chg="mod">
          <ac:chgData name="Daly-Boas, Eileen" userId="S::edaly@ur.rochester.edu::6fb63bfb-f425-4cea-b502-7ec9bd7e90e3" providerId="AD" clId="Web-{0F7D12AA-1842-4C9B-87E1-1BD8512A99B3}" dt="2020-10-07T18:51:24.907" v="26" actId="20577"/>
          <ac:spMkLst>
            <pc:docMk/>
            <pc:sldMk cId="1556810628" sldId="257"/>
            <ac:spMk id="2" creationId="{0851D2CA-C3B9-48D7-840D-DF311E055CF2}"/>
          </ac:spMkLst>
        </pc:spChg>
      </pc:sldChg>
    </pc:docChg>
  </pc:docChgLst>
  <pc:docChgLst>
    <pc:chgData name="EILEEN DALY-BOAS" userId="gWlM7ib/AooqLxuqSSMhOC4FYU01hvNHFgxTqddYhIk=" providerId="None" clId="Web-{EFCD1B95-09AB-4A0B-AEE2-77ABED581816}"/>
    <pc:docChg chg="modSld">
      <pc:chgData name="EILEEN DALY-BOAS" userId="gWlM7ib/AooqLxuqSSMhOC4FYU01hvNHFgxTqddYhIk=" providerId="None" clId="Web-{EFCD1B95-09AB-4A0B-AEE2-77ABED581816}" dt="2020-09-22T18:47:56.758" v="39" actId="20577"/>
      <pc:docMkLst>
        <pc:docMk/>
      </pc:docMkLst>
      <pc:sldChg chg="addSp modSp">
        <pc:chgData name="EILEEN DALY-BOAS" userId="gWlM7ib/AooqLxuqSSMhOC4FYU01hvNHFgxTqddYhIk=" providerId="None" clId="Web-{EFCD1B95-09AB-4A0B-AEE2-77ABED581816}" dt="2020-09-22T18:47:56.758" v="39" actId="20577"/>
        <pc:sldMkLst>
          <pc:docMk/>
          <pc:sldMk cId="212867192" sldId="259"/>
        </pc:sldMkLst>
        <pc:spChg chg="mod">
          <ac:chgData name="EILEEN DALY-BOAS" userId="gWlM7ib/AooqLxuqSSMhOC4FYU01hvNHFgxTqddYhIk=" providerId="None" clId="Web-{EFCD1B95-09AB-4A0B-AEE2-77ABED581816}" dt="2020-09-22T18:47:56.758" v="39" actId="20577"/>
          <ac:spMkLst>
            <pc:docMk/>
            <pc:sldMk cId="212867192" sldId="259"/>
            <ac:spMk id="3" creationId="{7DBABABB-EB9C-44C7-8DD9-3AB51D7DDBB2}"/>
          </ac:spMkLst>
        </pc:spChg>
        <pc:picChg chg="add mod">
          <ac:chgData name="EILEEN DALY-BOAS" userId="gWlM7ib/AooqLxuqSSMhOC4FYU01hvNHFgxTqddYhIk=" providerId="None" clId="Web-{EFCD1B95-09AB-4A0B-AEE2-77ABED581816}" dt="2020-09-22T18:47:30.039" v="27" actId="1076"/>
          <ac:picMkLst>
            <pc:docMk/>
            <pc:sldMk cId="212867192" sldId="259"/>
            <ac:picMk id="4" creationId="{4482513A-C836-4D2C-AC12-905137C11E2B}"/>
          </ac:picMkLst>
        </pc:picChg>
      </pc:sldChg>
    </pc:docChg>
  </pc:docChgLst>
  <pc:docChgLst>
    <pc:chgData name="Daly-Boas, Eileen" userId="S::edaly@ur.rochester.edu::6fb63bfb-f425-4cea-b502-7ec9bd7e90e3" providerId="AD" clId="Web-{D968CD68-62C1-409C-856C-6B99AA181D76}"/>
    <pc:docChg chg="addSld modSld">
      <pc:chgData name="Daly-Boas, Eileen" userId="S::edaly@ur.rochester.edu::6fb63bfb-f425-4cea-b502-7ec9bd7e90e3" providerId="AD" clId="Web-{D968CD68-62C1-409C-856C-6B99AA181D76}" dt="2020-10-07T19:22:24.058" v="1060"/>
      <pc:docMkLst>
        <pc:docMk/>
      </pc:docMkLst>
      <pc:sldChg chg="modSp">
        <pc:chgData name="Daly-Boas, Eileen" userId="S::edaly@ur.rochester.edu::6fb63bfb-f425-4cea-b502-7ec9bd7e90e3" providerId="AD" clId="Web-{D968CD68-62C1-409C-856C-6B99AA181D76}" dt="2020-10-07T18:53:42.020" v="3" actId="20577"/>
        <pc:sldMkLst>
          <pc:docMk/>
          <pc:sldMk cId="0" sldId="256"/>
        </pc:sldMkLst>
        <pc:spChg chg="mod">
          <ac:chgData name="Daly-Boas, Eileen" userId="S::edaly@ur.rochester.edu::6fb63bfb-f425-4cea-b502-7ec9bd7e90e3" providerId="AD" clId="Web-{D968CD68-62C1-409C-856C-6B99AA181D76}" dt="2020-10-07T18:53:42.020" v="3" actId="20577"/>
          <ac:spMkLst>
            <pc:docMk/>
            <pc:sldMk cId="0" sldId="256"/>
            <ac:spMk id="2" creationId="{00000000-0000-0000-0000-000000000000}"/>
          </ac:spMkLst>
        </pc:spChg>
      </pc:sldChg>
      <pc:sldChg chg="modSp">
        <pc:chgData name="Daly-Boas, Eileen" userId="S::edaly@ur.rochester.edu::6fb63bfb-f425-4cea-b502-7ec9bd7e90e3" providerId="AD" clId="Web-{D968CD68-62C1-409C-856C-6B99AA181D76}" dt="2020-10-07T18:54:36.633" v="10" actId="20577"/>
        <pc:sldMkLst>
          <pc:docMk/>
          <pc:sldMk cId="1556810628" sldId="257"/>
        </pc:sldMkLst>
        <pc:spChg chg="mod">
          <ac:chgData name="Daly-Boas, Eileen" userId="S::edaly@ur.rochester.edu::6fb63bfb-f425-4cea-b502-7ec9bd7e90e3" providerId="AD" clId="Web-{D968CD68-62C1-409C-856C-6B99AA181D76}" dt="2020-10-07T18:54:36.633" v="10" actId="20577"/>
          <ac:spMkLst>
            <pc:docMk/>
            <pc:sldMk cId="1556810628" sldId="257"/>
            <ac:spMk id="2" creationId="{0851D2CA-C3B9-48D7-840D-DF311E055CF2}"/>
          </ac:spMkLst>
        </pc:spChg>
      </pc:sldChg>
      <pc:sldChg chg="modNotes">
        <pc:chgData name="Daly-Boas, Eileen" userId="S::edaly@ur.rochester.edu::6fb63bfb-f425-4cea-b502-7ec9bd7e90e3" providerId="AD" clId="Web-{D968CD68-62C1-409C-856C-6B99AA181D76}" dt="2020-10-07T19:22:24.058" v="1060"/>
        <pc:sldMkLst>
          <pc:docMk/>
          <pc:sldMk cId="212867192" sldId="259"/>
        </pc:sldMkLst>
      </pc:sldChg>
      <pc:sldChg chg="modSp modNotes">
        <pc:chgData name="Daly-Boas, Eileen" userId="S::edaly@ur.rochester.edu::6fb63bfb-f425-4cea-b502-7ec9bd7e90e3" providerId="AD" clId="Web-{D968CD68-62C1-409C-856C-6B99AA181D76}" dt="2020-10-07T19:05:19.592" v="638" actId="20577"/>
        <pc:sldMkLst>
          <pc:docMk/>
          <pc:sldMk cId="1563078517" sldId="264"/>
        </pc:sldMkLst>
        <pc:spChg chg="mod">
          <ac:chgData name="Daly-Boas, Eileen" userId="S::edaly@ur.rochester.edu::6fb63bfb-f425-4cea-b502-7ec9bd7e90e3" providerId="AD" clId="Web-{D968CD68-62C1-409C-856C-6B99AA181D76}" dt="2020-10-07T19:05:19.592" v="638" actId="20577"/>
          <ac:spMkLst>
            <pc:docMk/>
            <pc:sldMk cId="1563078517" sldId="264"/>
            <ac:spMk id="3" creationId="{7DBABABB-EB9C-44C7-8DD9-3AB51D7DDBB2}"/>
          </ac:spMkLst>
        </pc:spChg>
      </pc:sldChg>
      <pc:sldChg chg="modSp new">
        <pc:chgData name="Daly-Boas, Eileen" userId="S::edaly@ur.rochester.edu::6fb63bfb-f425-4cea-b502-7ec9bd7e90e3" providerId="AD" clId="Web-{D968CD68-62C1-409C-856C-6B99AA181D76}" dt="2020-10-07T19:18:38.310" v="922" actId="20577"/>
        <pc:sldMkLst>
          <pc:docMk/>
          <pc:sldMk cId="3221066314" sldId="269"/>
        </pc:sldMkLst>
        <pc:spChg chg="mod">
          <ac:chgData name="Daly-Boas, Eileen" userId="S::edaly@ur.rochester.edu::6fb63bfb-f425-4cea-b502-7ec9bd7e90e3" providerId="AD" clId="Web-{D968CD68-62C1-409C-856C-6B99AA181D76}" dt="2020-10-07T19:05:08.451" v="635" actId="20577"/>
          <ac:spMkLst>
            <pc:docMk/>
            <pc:sldMk cId="3221066314" sldId="269"/>
            <ac:spMk id="2" creationId="{18F0C791-A886-4983-9259-DD731A1456C3}"/>
          </ac:spMkLst>
        </pc:spChg>
        <pc:spChg chg="mod">
          <ac:chgData name="Daly-Boas, Eileen" userId="S::edaly@ur.rochester.edu::6fb63bfb-f425-4cea-b502-7ec9bd7e90e3" providerId="AD" clId="Web-{D968CD68-62C1-409C-856C-6B99AA181D76}" dt="2020-10-07T19:18:38.310" v="922" actId="20577"/>
          <ac:spMkLst>
            <pc:docMk/>
            <pc:sldMk cId="3221066314" sldId="269"/>
            <ac:spMk id="3" creationId="{2BBC6865-E2AF-4202-B2B1-EC49EAFD28B8}"/>
          </ac:spMkLst>
        </pc:spChg>
      </pc:sldChg>
    </pc:docChg>
  </pc:docChgLst>
  <pc:docChgLst>
    <pc:chgData name="Allegra Tennis" userId="eQ5DQfp+rXl8n5OrOYxGtX8Ec/tyoiWrZmwdQrX+/LE=" providerId="None" clId="Web-{7D8CC773-88C7-4395-BD56-01797DC367EF}"/>
    <pc:docChg chg="addSld delSld modSld">
      <pc:chgData name="Allegra Tennis" userId="eQ5DQfp+rXl8n5OrOYxGtX8Ec/tyoiWrZmwdQrX+/LE=" providerId="None" clId="Web-{7D8CC773-88C7-4395-BD56-01797DC367EF}" dt="2020-09-22T18:58:45.535" v="212"/>
      <pc:docMkLst>
        <pc:docMk/>
      </pc:docMkLst>
      <pc:sldChg chg="addSp delSp">
        <pc:chgData name="Allegra Tennis" userId="eQ5DQfp+rXl8n5OrOYxGtX8Ec/tyoiWrZmwdQrX+/LE=" providerId="None" clId="Web-{7D8CC773-88C7-4395-BD56-01797DC367EF}" dt="2020-09-22T18:23:51.497" v="4"/>
        <pc:sldMkLst>
          <pc:docMk/>
          <pc:sldMk cId="0" sldId="256"/>
        </pc:sldMkLst>
        <pc:picChg chg="add del">
          <ac:chgData name="Allegra Tennis" userId="eQ5DQfp+rXl8n5OrOYxGtX8Ec/tyoiWrZmwdQrX+/LE=" providerId="None" clId="Web-{7D8CC773-88C7-4395-BD56-01797DC367EF}" dt="2020-09-22T18:23:51.497" v="4"/>
          <ac:picMkLst>
            <pc:docMk/>
            <pc:sldMk cId="0" sldId="256"/>
            <ac:picMk id="5" creationId="{E320E85D-92F5-4A27-9B3C-D19C9EA07D7B}"/>
          </ac:picMkLst>
        </pc:picChg>
      </pc:sldChg>
      <pc:sldChg chg="addSp modSp">
        <pc:chgData name="Allegra Tennis" userId="eQ5DQfp+rXl8n5OrOYxGtX8Ec/tyoiWrZmwdQrX+/LE=" providerId="None" clId="Web-{7D8CC773-88C7-4395-BD56-01797DC367EF}" dt="2020-09-22T18:26:14.297" v="49" actId="20577"/>
        <pc:sldMkLst>
          <pc:docMk/>
          <pc:sldMk cId="1556810628" sldId="257"/>
        </pc:sldMkLst>
        <pc:spChg chg="mod">
          <ac:chgData name="Allegra Tennis" userId="eQ5DQfp+rXl8n5OrOYxGtX8Ec/tyoiWrZmwdQrX+/LE=" providerId="None" clId="Web-{7D8CC773-88C7-4395-BD56-01797DC367EF}" dt="2020-09-22T18:26:14.297" v="49" actId="20577"/>
          <ac:spMkLst>
            <pc:docMk/>
            <pc:sldMk cId="1556810628" sldId="257"/>
            <ac:spMk id="2" creationId="{0851D2CA-C3B9-48D7-840D-DF311E055CF2}"/>
          </ac:spMkLst>
        </pc:spChg>
        <pc:picChg chg="add">
          <ac:chgData name="Allegra Tennis" userId="eQ5DQfp+rXl8n5OrOYxGtX8Ec/tyoiWrZmwdQrX+/LE=" providerId="None" clId="Web-{7D8CC773-88C7-4395-BD56-01797DC367EF}" dt="2020-09-22T18:24:02.512" v="5"/>
          <ac:picMkLst>
            <pc:docMk/>
            <pc:sldMk cId="1556810628" sldId="257"/>
            <ac:picMk id="5" creationId="{87E10D03-AE1F-48A6-BEB1-8F8A0948A364}"/>
          </ac:picMkLst>
        </pc:picChg>
      </pc:sldChg>
      <pc:sldChg chg="addSp">
        <pc:chgData name="Allegra Tennis" userId="eQ5DQfp+rXl8n5OrOYxGtX8Ec/tyoiWrZmwdQrX+/LE=" providerId="None" clId="Web-{7D8CC773-88C7-4395-BD56-01797DC367EF}" dt="2020-09-22T18:23:44.715" v="2"/>
        <pc:sldMkLst>
          <pc:docMk/>
          <pc:sldMk cId="2728990267" sldId="257"/>
        </pc:sldMkLst>
        <pc:picChg chg="add">
          <ac:chgData name="Allegra Tennis" userId="eQ5DQfp+rXl8n5OrOYxGtX8Ec/tyoiWrZmwdQrX+/LE=" providerId="None" clId="Web-{7D8CC773-88C7-4395-BD56-01797DC367EF}" dt="2020-09-22T18:23:44.715" v="2"/>
          <ac:picMkLst>
            <pc:docMk/>
            <pc:sldMk cId="2728990267" sldId="257"/>
            <ac:picMk id="5" creationId="{79BD0779-8A42-4C90-A345-05906C0D73E8}"/>
          </ac:picMkLst>
        </pc:picChg>
      </pc:sldChg>
      <pc:sldChg chg="modSp add replId">
        <pc:chgData name="Allegra Tennis" userId="eQ5DQfp+rXl8n5OrOYxGtX8Ec/tyoiWrZmwdQrX+/LE=" providerId="None" clId="Web-{7D8CC773-88C7-4395-BD56-01797DC367EF}" dt="2020-09-22T18:26:52.439" v="51" actId="20577"/>
        <pc:sldMkLst>
          <pc:docMk/>
          <pc:sldMk cId="980317281" sldId="258"/>
        </pc:sldMkLst>
        <pc:spChg chg="mod">
          <ac:chgData name="Allegra Tennis" userId="eQ5DQfp+rXl8n5OrOYxGtX8Ec/tyoiWrZmwdQrX+/LE=" providerId="None" clId="Web-{7D8CC773-88C7-4395-BD56-01797DC367EF}" dt="2020-09-22T18:26:52.439" v="51" actId="20577"/>
          <ac:spMkLst>
            <pc:docMk/>
            <pc:sldMk cId="980317281" sldId="258"/>
            <ac:spMk id="2" creationId="{0851D2CA-C3B9-48D7-840D-DF311E055CF2}"/>
          </ac:spMkLst>
        </pc:spChg>
      </pc:sldChg>
      <pc:sldChg chg="add replId">
        <pc:chgData name="Allegra Tennis" userId="eQ5DQfp+rXl8n5OrOYxGtX8Ec/tyoiWrZmwdQrX+/LE=" providerId="None" clId="Web-{7D8CC773-88C7-4395-BD56-01797DC367EF}" dt="2020-09-22T18:23:12.761" v="0"/>
        <pc:sldMkLst>
          <pc:docMk/>
          <pc:sldMk cId="2007588112" sldId="258"/>
        </pc:sldMkLst>
      </pc:sldChg>
      <pc:sldChg chg="modSp add replId">
        <pc:chgData name="Allegra Tennis" userId="eQ5DQfp+rXl8n5OrOYxGtX8Ec/tyoiWrZmwdQrX+/LE=" providerId="None" clId="Web-{7D8CC773-88C7-4395-BD56-01797DC367EF}" dt="2020-09-22T18:28:16.003" v="76" actId="20577"/>
        <pc:sldMkLst>
          <pc:docMk/>
          <pc:sldMk cId="212867192" sldId="259"/>
        </pc:sldMkLst>
        <pc:spChg chg="mod">
          <ac:chgData name="Allegra Tennis" userId="eQ5DQfp+rXl8n5OrOYxGtX8Ec/tyoiWrZmwdQrX+/LE=" providerId="None" clId="Web-{7D8CC773-88C7-4395-BD56-01797DC367EF}" dt="2020-09-22T18:28:16.003" v="76" actId="20577"/>
          <ac:spMkLst>
            <pc:docMk/>
            <pc:sldMk cId="212867192" sldId="259"/>
            <ac:spMk id="2" creationId="{0851D2CA-C3B9-48D7-840D-DF311E055CF2}"/>
          </ac:spMkLst>
        </pc:spChg>
      </pc:sldChg>
      <pc:sldChg chg="add replId">
        <pc:chgData name="Allegra Tennis" userId="eQ5DQfp+rXl8n5OrOYxGtX8Ec/tyoiWrZmwdQrX+/LE=" providerId="None" clId="Web-{7D8CC773-88C7-4395-BD56-01797DC367EF}" dt="2020-09-22T18:23:17.652" v="1"/>
        <pc:sldMkLst>
          <pc:docMk/>
          <pc:sldMk cId="1087110078" sldId="260"/>
        </pc:sldMkLst>
      </pc:sldChg>
      <pc:sldChg chg="modSp add replId">
        <pc:chgData name="Allegra Tennis" userId="eQ5DQfp+rXl8n5OrOYxGtX8Ec/tyoiWrZmwdQrX+/LE=" providerId="None" clId="Web-{7D8CC773-88C7-4395-BD56-01797DC367EF}" dt="2020-09-22T18:40:02.600" v="81" actId="20577"/>
        <pc:sldMkLst>
          <pc:docMk/>
          <pc:sldMk cId="3436309023" sldId="260"/>
        </pc:sldMkLst>
        <pc:spChg chg="mod">
          <ac:chgData name="Allegra Tennis" userId="eQ5DQfp+rXl8n5OrOYxGtX8Ec/tyoiWrZmwdQrX+/LE=" providerId="None" clId="Web-{7D8CC773-88C7-4395-BD56-01797DC367EF}" dt="2020-09-22T18:40:02.600" v="81" actId="20577"/>
          <ac:spMkLst>
            <pc:docMk/>
            <pc:sldMk cId="3436309023" sldId="260"/>
            <ac:spMk id="2" creationId="{0851D2CA-C3B9-48D7-840D-DF311E055CF2}"/>
          </ac:spMkLst>
        </pc:spChg>
      </pc:sldChg>
      <pc:sldChg chg="modSp add replId">
        <pc:chgData name="Allegra Tennis" userId="eQ5DQfp+rXl8n5OrOYxGtX8Ec/tyoiWrZmwdQrX+/LE=" providerId="None" clId="Web-{7D8CC773-88C7-4395-BD56-01797DC367EF}" dt="2020-09-22T18:40:13.413" v="91" actId="20577"/>
        <pc:sldMkLst>
          <pc:docMk/>
          <pc:sldMk cId="950652146" sldId="261"/>
        </pc:sldMkLst>
        <pc:spChg chg="mod">
          <ac:chgData name="Allegra Tennis" userId="eQ5DQfp+rXl8n5OrOYxGtX8Ec/tyoiWrZmwdQrX+/LE=" providerId="None" clId="Web-{7D8CC773-88C7-4395-BD56-01797DC367EF}" dt="2020-09-22T18:40:13.413" v="91" actId="20577"/>
          <ac:spMkLst>
            <pc:docMk/>
            <pc:sldMk cId="950652146" sldId="261"/>
            <ac:spMk id="2" creationId="{0851D2CA-C3B9-48D7-840D-DF311E055CF2}"/>
          </ac:spMkLst>
        </pc:spChg>
      </pc:sldChg>
      <pc:sldChg chg="modSp add replId">
        <pc:chgData name="Allegra Tennis" userId="eQ5DQfp+rXl8n5OrOYxGtX8Ec/tyoiWrZmwdQrX+/LE=" providerId="None" clId="Web-{7D8CC773-88C7-4395-BD56-01797DC367EF}" dt="2020-09-22T18:40:21.397" v="112" actId="20577"/>
        <pc:sldMkLst>
          <pc:docMk/>
          <pc:sldMk cId="1792030136" sldId="262"/>
        </pc:sldMkLst>
        <pc:spChg chg="mod">
          <ac:chgData name="Allegra Tennis" userId="eQ5DQfp+rXl8n5OrOYxGtX8Ec/tyoiWrZmwdQrX+/LE=" providerId="None" clId="Web-{7D8CC773-88C7-4395-BD56-01797DC367EF}" dt="2020-09-22T18:40:21.397" v="112" actId="20577"/>
          <ac:spMkLst>
            <pc:docMk/>
            <pc:sldMk cId="1792030136" sldId="262"/>
            <ac:spMk id="2" creationId="{0851D2CA-C3B9-48D7-840D-DF311E055CF2}"/>
          </ac:spMkLst>
        </pc:spChg>
      </pc:sldChg>
      <pc:sldChg chg="modSp add replId">
        <pc:chgData name="Allegra Tennis" userId="eQ5DQfp+rXl8n5OrOYxGtX8Ec/tyoiWrZmwdQrX+/LE=" providerId="None" clId="Web-{7D8CC773-88C7-4395-BD56-01797DC367EF}" dt="2020-09-22T18:40:45.601" v="123" actId="20577"/>
        <pc:sldMkLst>
          <pc:docMk/>
          <pc:sldMk cId="1765143717" sldId="263"/>
        </pc:sldMkLst>
        <pc:spChg chg="mod">
          <ac:chgData name="Allegra Tennis" userId="eQ5DQfp+rXl8n5OrOYxGtX8Ec/tyoiWrZmwdQrX+/LE=" providerId="None" clId="Web-{7D8CC773-88C7-4395-BD56-01797DC367EF}" dt="2020-09-22T18:40:45.601" v="123" actId="20577"/>
          <ac:spMkLst>
            <pc:docMk/>
            <pc:sldMk cId="1765143717" sldId="263"/>
            <ac:spMk id="2" creationId="{0851D2CA-C3B9-48D7-840D-DF311E055CF2}"/>
          </ac:spMkLst>
        </pc:spChg>
      </pc:sldChg>
      <pc:sldChg chg="modSp add replId">
        <pc:chgData name="Allegra Tennis" userId="eQ5DQfp+rXl8n5OrOYxGtX8Ec/tyoiWrZmwdQrX+/LE=" providerId="None" clId="Web-{7D8CC773-88C7-4395-BD56-01797DC367EF}" dt="2020-09-22T18:41:18.508" v="168" actId="20577"/>
        <pc:sldMkLst>
          <pc:docMk/>
          <pc:sldMk cId="1563078517" sldId="264"/>
        </pc:sldMkLst>
        <pc:spChg chg="mod">
          <ac:chgData name="Allegra Tennis" userId="eQ5DQfp+rXl8n5OrOYxGtX8Ec/tyoiWrZmwdQrX+/LE=" providerId="None" clId="Web-{7D8CC773-88C7-4395-BD56-01797DC367EF}" dt="2020-09-22T18:41:18.508" v="168" actId="20577"/>
          <ac:spMkLst>
            <pc:docMk/>
            <pc:sldMk cId="1563078517" sldId="264"/>
            <ac:spMk id="2" creationId="{0851D2CA-C3B9-48D7-840D-DF311E055CF2}"/>
          </ac:spMkLst>
        </pc:spChg>
      </pc:sldChg>
      <pc:sldChg chg="addSp delSp modSp add replId">
        <pc:chgData name="Allegra Tennis" userId="eQ5DQfp+rXl8n5OrOYxGtX8Ec/tyoiWrZmwdQrX+/LE=" providerId="None" clId="Web-{7D8CC773-88C7-4395-BD56-01797DC367EF}" dt="2020-09-22T18:58:45.535" v="212"/>
        <pc:sldMkLst>
          <pc:docMk/>
          <pc:sldMk cId="3427403062" sldId="265"/>
        </pc:sldMkLst>
        <pc:spChg chg="del">
          <ac:chgData name="Allegra Tennis" userId="eQ5DQfp+rXl8n5OrOYxGtX8Ec/tyoiWrZmwdQrX+/LE=" providerId="None" clId="Web-{7D8CC773-88C7-4395-BD56-01797DC367EF}" dt="2020-09-22T18:53:14.449" v="208"/>
          <ac:spMkLst>
            <pc:docMk/>
            <pc:sldMk cId="3427403062" sldId="265"/>
            <ac:spMk id="3" creationId="{7DBABABB-EB9C-44C7-8DD9-3AB51D7DDBB2}"/>
          </ac:spMkLst>
        </pc:spChg>
        <pc:picChg chg="add del mod">
          <ac:chgData name="Allegra Tennis" userId="eQ5DQfp+rXl8n5OrOYxGtX8Ec/tyoiWrZmwdQrX+/LE=" providerId="None" clId="Web-{7D8CC773-88C7-4395-BD56-01797DC367EF}" dt="2020-09-22T18:58:45.535" v="212"/>
          <ac:picMkLst>
            <pc:docMk/>
            <pc:sldMk cId="3427403062" sldId="265"/>
            <ac:picMk id="4" creationId="{2E496AC4-F51C-42DC-98C3-187D1D07E77A}"/>
          </ac:picMkLst>
        </pc:picChg>
      </pc:sldChg>
      <pc:sldChg chg="modSp add replId">
        <pc:chgData name="Allegra Tennis" userId="eQ5DQfp+rXl8n5OrOYxGtX8Ec/tyoiWrZmwdQrX+/LE=" providerId="None" clId="Web-{7D8CC773-88C7-4395-BD56-01797DC367EF}" dt="2020-09-22T18:41:56.165" v="196" actId="1076"/>
        <pc:sldMkLst>
          <pc:docMk/>
          <pc:sldMk cId="3641293023" sldId="266"/>
        </pc:sldMkLst>
        <pc:spChg chg="mod">
          <ac:chgData name="Allegra Tennis" userId="eQ5DQfp+rXl8n5OrOYxGtX8Ec/tyoiWrZmwdQrX+/LE=" providerId="None" clId="Web-{7D8CC773-88C7-4395-BD56-01797DC367EF}" dt="2020-09-22T18:41:56.165" v="196" actId="1076"/>
          <ac:spMkLst>
            <pc:docMk/>
            <pc:sldMk cId="3641293023" sldId="266"/>
            <ac:spMk id="2" creationId="{0851D2CA-C3B9-48D7-840D-DF311E055CF2}"/>
          </ac:spMkLst>
        </pc:spChg>
      </pc:sldChg>
      <pc:sldChg chg="modSp add replId">
        <pc:chgData name="Allegra Tennis" userId="eQ5DQfp+rXl8n5OrOYxGtX8Ec/tyoiWrZmwdQrX+/LE=" providerId="None" clId="Web-{7D8CC773-88C7-4395-BD56-01797DC367EF}" dt="2020-09-22T18:42:09.275" v="206" actId="20577"/>
        <pc:sldMkLst>
          <pc:docMk/>
          <pc:sldMk cId="498715979" sldId="267"/>
        </pc:sldMkLst>
        <pc:spChg chg="mod">
          <ac:chgData name="Allegra Tennis" userId="eQ5DQfp+rXl8n5OrOYxGtX8Ec/tyoiWrZmwdQrX+/LE=" providerId="None" clId="Web-{7D8CC773-88C7-4395-BD56-01797DC367EF}" dt="2020-09-22T18:42:09.275" v="206" actId="20577"/>
          <ac:spMkLst>
            <pc:docMk/>
            <pc:sldMk cId="498715979" sldId="267"/>
            <ac:spMk id="2" creationId="{0851D2CA-C3B9-48D7-840D-DF311E055CF2}"/>
          </ac:spMkLst>
        </pc:spChg>
      </pc:sldChg>
      <pc:sldChg chg="add replId">
        <pc:chgData name="Allegra Tennis" userId="eQ5DQfp+rXl8n5OrOYxGtX8Ec/tyoiWrZmwdQrX+/LE=" providerId="None" clId="Web-{7D8CC773-88C7-4395-BD56-01797DC367EF}" dt="2020-09-22T18:40:52.367" v="126"/>
        <pc:sldMkLst>
          <pc:docMk/>
          <pc:sldMk cId="2877433049" sldId="268"/>
        </pc:sldMkLst>
      </pc:sldChg>
      <pc:sldChg chg="add del replId">
        <pc:chgData name="Allegra Tennis" userId="eQ5DQfp+rXl8n5OrOYxGtX8Ec/tyoiWrZmwdQrX+/LE=" providerId="None" clId="Web-{7D8CC773-88C7-4395-BD56-01797DC367EF}" dt="2020-09-22T18:42:13.260" v="207"/>
        <pc:sldMkLst>
          <pc:docMk/>
          <pc:sldMk cId="3742596376" sldId="269"/>
        </pc:sldMkLst>
      </pc:sldChg>
    </pc:docChg>
  </pc:docChgLst>
  <pc:docChgLst>
    <pc:chgData name="Daly-Boas, Eileen" userId="S::edaly@ur.rochester.edu::6fb63bfb-f425-4cea-b502-7ec9bd7e90e3" providerId="AD" clId="Web-{A3FA2235-46F4-47DC-BC18-285DEE98F5EC}"/>
    <pc:docChg chg="modSld">
      <pc:chgData name="Daly-Boas, Eileen" userId="S::edaly@ur.rochester.edu::6fb63bfb-f425-4cea-b502-7ec9bd7e90e3" providerId="AD" clId="Web-{A3FA2235-46F4-47DC-BC18-285DEE98F5EC}" dt="2020-10-07T18:52:49.466" v="10" actId="20577"/>
      <pc:docMkLst>
        <pc:docMk/>
      </pc:docMkLst>
      <pc:sldChg chg="modSp">
        <pc:chgData name="Daly-Boas, Eileen" userId="S::edaly@ur.rochester.edu::6fb63bfb-f425-4cea-b502-7ec9bd7e90e3" providerId="AD" clId="Web-{A3FA2235-46F4-47DC-BC18-285DEE98F5EC}" dt="2020-10-07T18:52:49.466" v="10" actId="20577"/>
        <pc:sldMkLst>
          <pc:docMk/>
          <pc:sldMk cId="980317281" sldId="258"/>
        </pc:sldMkLst>
        <pc:spChg chg="mod">
          <ac:chgData name="Daly-Boas, Eileen" userId="S::edaly@ur.rochester.edu::6fb63bfb-f425-4cea-b502-7ec9bd7e90e3" providerId="AD" clId="Web-{A3FA2235-46F4-47DC-BC18-285DEE98F5EC}" dt="2020-10-07T18:52:49.466" v="10" actId="20577"/>
          <ac:spMkLst>
            <pc:docMk/>
            <pc:sldMk cId="980317281" sldId="258"/>
            <ac:spMk id="3" creationId="{7DBABABB-EB9C-44C7-8DD9-3AB51D7DDBB2}"/>
          </ac:spMkLst>
        </pc:spChg>
      </pc:sldChg>
    </pc:docChg>
  </pc:docChgLst>
  <pc:docChgLst>
    <pc:chgData name="Tennis, Allegra" userId="S::atennis@ur.rochester.edu::80290a71-1040-4511-9ab4-a9850f0d89c9" providerId="AD" clId="Web-{EA4801BD-4F87-4D70-BD5F-43B7CD7135E4}"/>
    <pc:docChg chg="modSld">
      <pc:chgData name="Tennis, Allegra" userId="S::atennis@ur.rochester.edu::80290a71-1040-4511-9ab4-a9850f0d89c9" providerId="AD" clId="Web-{EA4801BD-4F87-4D70-BD5F-43B7CD7135E4}" dt="2020-10-07T19:05:43.489" v="304" actId="20577"/>
      <pc:docMkLst>
        <pc:docMk/>
      </pc:docMkLst>
      <pc:sldChg chg="addSp delSp modSp modNotes">
        <pc:chgData name="Tennis, Allegra" userId="S::atennis@ur.rochester.edu::80290a71-1040-4511-9ab4-a9850f0d89c9" providerId="AD" clId="Web-{EA4801BD-4F87-4D70-BD5F-43B7CD7135E4}" dt="2020-10-07T18:57:22.212" v="205" actId="20577"/>
        <pc:sldMkLst>
          <pc:docMk/>
          <pc:sldMk cId="1556810628" sldId="257"/>
        </pc:sldMkLst>
        <pc:spChg chg="del">
          <ac:chgData name="Tennis, Allegra" userId="S::atennis@ur.rochester.edu::80290a71-1040-4511-9ab4-a9850f0d89c9" providerId="AD" clId="Web-{EA4801BD-4F87-4D70-BD5F-43B7CD7135E4}" dt="2020-10-07T18:52:23.308" v="0"/>
          <ac:spMkLst>
            <pc:docMk/>
            <pc:sldMk cId="1556810628" sldId="257"/>
            <ac:spMk id="3" creationId="{7DBABABB-EB9C-44C7-8DD9-3AB51D7DDBB2}"/>
          </ac:spMkLst>
        </pc:spChg>
        <pc:spChg chg="add mod">
          <ac:chgData name="Tennis, Allegra" userId="S::atennis@ur.rochester.edu::80290a71-1040-4511-9ab4-a9850f0d89c9" providerId="AD" clId="Web-{EA4801BD-4F87-4D70-BD5F-43B7CD7135E4}" dt="2020-10-07T18:57:22.212" v="205" actId="20577"/>
          <ac:spMkLst>
            <pc:docMk/>
            <pc:sldMk cId="1556810628" sldId="257"/>
            <ac:spMk id="7" creationId="{1B8C345D-9851-4873-A294-11B294BDCAD2}"/>
          </ac:spMkLst>
        </pc:spChg>
        <pc:picChg chg="add mod ord">
          <ac:chgData name="Tennis, Allegra" userId="S::atennis@ur.rochester.edu::80290a71-1040-4511-9ab4-a9850f0d89c9" providerId="AD" clId="Web-{EA4801BD-4F87-4D70-BD5F-43B7CD7135E4}" dt="2020-10-07T18:52:38.230" v="2" actId="1076"/>
          <ac:picMkLst>
            <pc:docMk/>
            <pc:sldMk cId="1556810628" sldId="257"/>
            <ac:picMk id="4" creationId="{EA9B24CC-DE70-4D62-A3B9-645FD5F63CD8}"/>
          </ac:picMkLst>
        </pc:picChg>
      </pc:sldChg>
      <pc:sldChg chg="modSp modNotes">
        <pc:chgData name="Tennis, Allegra" userId="S::atennis@ur.rochester.edu::80290a71-1040-4511-9ab4-a9850f0d89c9" providerId="AD" clId="Web-{EA4801BD-4F87-4D70-BD5F-43B7CD7135E4}" dt="2020-10-07T19:05:43.489" v="304" actId="20577"/>
        <pc:sldMkLst>
          <pc:docMk/>
          <pc:sldMk cId="980317281" sldId="258"/>
        </pc:sldMkLst>
        <pc:spChg chg="mod">
          <ac:chgData name="Tennis, Allegra" userId="S::atennis@ur.rochester.edu::80290a71-1040-4511-9ab4-a9850f0d89c9" providerId="AD" clId="Web-{EA4801BD-4F87-4D70-BD5F-43B7CD7135E4}" dt="2020-10-07T19:05:43.489" v="304" actId="20577"/>
          <ac:spMkLst>
            <pc:docMk/>
            <pc:sldMk cId="980317281" sldId="258"/>
            <ac:spMk id="2" creationId="{0851D2CA-C3B9-48D7-840D-DF311E055CF2}"/>
          </ac:spMkLst>
        </pc:spChg>
        <pc:spChg chg="mod">
          <ac:chgData name="Tennis, Allegra" userId="S::atennis@ur.rochester.edu::80290a71-1040-4511-9ab4-a9850f0d89c9" providerId="AD" clId="Web-{EA4801BD-4F87-4D70-BD5F-43B7CD7135E4}" dt="2020-10-07T19:05:41.223" v="303" actId="20577"/>
          <ac:spMkLst>
            <pc:docMk/>
            <pc:sldMk cId="980317281" sldId="258"/>
            <ac:spMk id="3" creationId="{7DBABABB-EB9C-44C7-8DD9-3AB51D7DDBB2}"/>
          </ac:spMkLst>
        </pc:spChg>
      </pc:sldChg>
    </pc:docChg>
  </pc:docChgLst>
  <pc:docChgLst>
    <pc:chgData name="EILEEN DALY-BOAS" userId="gWlM7ib/AooqLxuqSSMhOC4FYU01hvNHFgxTqddYhIk=" providerId="None" clId="Web-{2450EE27-D558-4624-AC10-25ABB39584D1}"/>
    <pc:docChg chg="modSld">
      <pc:chgData name="EILEEN DALY-BOAS" userId="gWlM7ib/AooqLxuqSSMhOC4FYU01hvNHFgxTqddYhIk=" providerId="None" clId="Web-{2450EE27-D558-4624-AC10-25ABB39584D1}" dt="2020-10-07T18:34:41.848" v="86"/>
      <pc:docMkLst>
        <pc:docMk/>
      </pc:docMkLst>
      <pc:sldChg chg="modNotes">
        <pc:chgData name="EILEEN DALY-BOAS" userId="gWlM7ib/AooqLxuqSSMhOC4FYU01hvNHFgxTqddYhIk=" providerId="None" clId="Web-{2450EE27-D558-4624-AC10-25ABB39584D1}" dt="2020-10-07T18:34:41.848" v="86"/>
        <pc:sldMkLst>
          <pc:docMk/>
          <pc:sldMk cId="1563078517" sldId="264"/>
        </pc:sldMkLst>
      </pc:sldChg>
    </pc:docChg>
  </pc:docChgLst>
  <pc:docChgLst>
    <pc:chgData name="Tennis, Allegra" userId="S::atennis@ur.rochester.edu::80290a71-1040-4511-9ab4-a9850f0d89c9" providerId="AD" clId="Web-{FDAB0CC3-A4AF-4FEB-98FD-FCC59B339913}"/>
    <pc:docChg chg="modSld">
      <pc:chgData name="Tennis, Allegra" userId="S::atennis@ur.rochester.edu::80290a71-1040-4511-9ab4-a9850f0d89c9" providerId="AD" clId="Web-{FDAB0CC3-A4AF-4FEB-98FD-FCC59B339913}" dt="2020-10-08T19:46:12.286" v="1023" actId="20577"/>
      <pc:docMkLst>
        <pc:docMk/>
      </pc:docMkLst>
      <pc:sldChg chg="modSp modNotes">
        <pc:chgData name="Tennis, Allegra" userId="S::atennis@ur.rochester.edu::80290a71-1040-4511-9ab4-a9850f0d89c9" providerId="AD" clId="Web-{FDAB0CC3-A4AF-4FEB-98FD-FCC59B339913}" dt="2020-10-08T19:20:15.074" v="915" actId="20577"/>
        <pc:sldMkLst>
          <pc:docMk/>
          <pc:sldMk cId="0" sldId="256"/>
        </pc:sldMkLst>
        <pc:spChg chg="mod">
          <ac:chgData name="Tennis, Allegra" userId="S::atennis@ur.rochester.edu::80290a71-1040-4511-9ab4-a9850f0d89c9" providerId="AD" clId="Web-{FDAB0CC3-A4AF-4FEB-98FD-FCC59B339913}" dt="2020-10-08T19:20:15.074" v="915" actId="20577"/>
          <ac:spMkLst>
            <pc:docMk/>
            <pc:sldMk cId="0" sldId="256"/>
            <ac:spMk id="5123" creationId="{00000000-0000-0000-0000-000000000000}"/>
          </ac:spMkLst>
        </pc:spChg>
      </pc:sldChg>
      <pc:sldChg chg="modNotes">
        <pc:chgData name="Tennis, Allegra" userId="S::atennis@ur.rochester.edu::80290a71-1040-4511-9ab4-a9850f0d89c9" providerId="AD" clId="Web-{FDAB0CC3-A4AF-4FEB-98FD-FCC59B339913}" dt="2020-10-08T18:32:17.515" v="1"/>
        <pc:sldMkLst>
          <pc:docMk/>
          <pc:sldMk cId="1556810628" sldId="257"/>
        </pc:sldMkLst>
      </pc:sldChg>
      <pc:sldChg chg="addSp delSp modSp">
        <pc:chgData name="Tennis, Allegra" userId="S::atennis@ur.rochester.edu::80290a71-1040-4511-9ab4-a9850f0d89c9" providerId="AD" clId="Web-{FDAB0CC3-A4AF-4FEB-98FD-FCC59B339913}" dt="2020-10-08T19:45:54.239" v="1020" actId="1076"/>
        <pc:sldMkLst>
          <pc:docMk/>
          <pc:sldMk cId="980317281" sldId="258"/>
        </pc:sldMkLst>
        <pc:spChg chg="mod">
          <ac:chgData name="Tennis, Allegra" userId="S::atennis@ur.rochester.edu::80290a71-1040-4511-9ab4-a9850f0d89c9" providerId="AD" clId="Web-{FDAB0CC3-A4AF-4FEB-98FD-FCC59B339913}" dt="2020-10-08T19:45:54.239" v="1020" actId="1076"/>
          <ac:spMkLst>
            <pc:docMk/>
            <pc:sldMk cId="980317281" sldId="258"/>
            <ac:spMk id="3" creationId="{7DBABABB-EB9C-44C7-8DD9-3AB51D7DDBB2}"/>
          </ac:spMkLst>
        </pc:spChg>
        <pc:spChg chg="add del mod">
          <ac:chgData name="Tennis, Allegra" userId="S::atennis@ur.rochester.edu::80290a71-1040-4511-9ab4-a9850f0d89c9" providerId="AD" clId="Web-{FDAB0CC3-A4AF-4FEB-98FD-FCC59B339913}" dt="2020-10-08T19:37:34.023" v="927"/>
          <ac:spMkLst>
            <pc:docMk/>
            <pc:sldMk cId="980317281" sldId="258"/>
            <ac:spMk id="6" creationId="{C492DFF6-D812-4BC6-9701-A8B3CFC3C944}"/>
          </ac:spMkLst>
        </pc:spChg>
        <pc:spChg chg="add mod">
          <ac:chgData name="Tennis, Allegra" userId="S::atennis@ur.rochester.edu::80290a71-1040-4511-9ab4-a9850f0d89c9" providerId="AD" clId="Web-{FDAB0CC3-A4AF-4FEB-98FD-FCC59B339913}" dt="2020-10-08T19:38:34.462" v="1004" actId="1076"/>
          <ac:spMkLst>
            <pc:docMk/>
            <pc:sldMk cId="980317281" sldId="258"/>
            <ac:spMk id="7" creationId="{D282865D-8A62-43DD-A94C-6D7E8A0582CF}"/>
          </ac:spMkLst>
        </pc:spChg>
        <pc:picChg chg="add mod">
          <ac:chgData name="Tennis, Allegra" userId="S::atennis@ur.rochester.edu::80290a71-1040-4511-9ab4-a9850f0d89c9" providerId="AD" clId="Web-{FDAB0CC3-A4AF-4FEB-98FD-FCC59B339913}" dt="2020-10-08T19:36:25.162" v="919" actId="1076"/>
          <ac:picMkLst>
            <pc:docMk/>
            <pc:sldMk cId="980317281" sldId="258"/>
            <ac:picMk id="4" creationId="{DD613038-7D3D-4037-A17B-EF4E6D49275D}"/>
          </ac:picMkLst>
        </pc:picChg>
      </pc:sldChg>
      <pc:sldChg chg="modSp">
        <pc:chgData name="Tennis, Allegra" userId="S::atennis@ur.rochester.edu::80290a71-1040-4511-9ab4-a9850f0d89c9" providerId="AD" clId="Web-{FDAB0CC3-A4AF-4FEB-98FD-FCC59B339913}" dt="2020-10-08T19:45:43.489" v="1019" actId="1076"/>
        <pc:sldMkLst>
          <pc:docMk/>
          <pc:sldMk cId="212867192" sldId="259"/>
        </pc:sldMkLst>
        <pc:spChg chg="mod">
          <ac:chgData name="Tennis, Allegra" userId="S::atennis@ur.rochester.edu::80290a71-1040-4511-9ab4-a9850f0d89c9" providerId="AD" clId="Web-{FDAB0CC3-A4AF-4FEB-98FD-FCC59B339913}" dt="2020-10-08T19:45:43.489" v="1019" actId="1076"/>
          <ac:spMkLst>
            <pc:docMk/>
            <pc:sldMk cId="212867192" sldId="259"/>
            <ac:spMk id="2" creationId="{0851D2CA-C3B9-48D7-840D-DF311E055CF2}"/>
          </ac:spMkLst>
        </pc:spChg>
      </pc:sldChg>
      <pc:sldChg chg="addSp modSp">
        <pc:chgData name="Tennis, Allegra" userId="S::atennis@ur.rochester.edu::80290a71-1040-4511-9ab4-a9850f0d89c9" providerId="AD" clId="Web-{FDAB0CC3-A4AF-4FEB-98FD-FCC59B339913}" dt="2020-10-08T19:13:21.641" v="611" actId="1076"/>
        <pc:sldMkLst>
          <pc:docMk/>
          <pc:sldMk cId="1792030136" sldId="262"/>
        </pc:sldMkLst>
        <pc:spChg chg="add mod">
          <ac:chgData name="Tennis, Allegra" userId="S::atennis@ur.rochester.edu::80290a71-1040-4511-9ab4-a9850f0d89c9" providerId="AD" clId="Web-{FDAB0CC3-A4AF-4FEB-98FD-FCC59B339913}" dt="2020-10-08T19:13:21.641" v="611" actId="1076"/>
          <ac:spMkLst>
            <pc:docMk/>
            <pc:sldMk cId="1792030136" sldId="262"/>
            <ac:spMk id="3" creationId="{8A9B330E-3828-4185-8C8C-7C9BC4EEA30D}"/>
          </ac:spMkLst>
        </pc:spChg>
      </pc:sldChg>
      <pc:sldChg chg="addSp delSp modSp modNotes">
        <pc:chgData name="Tennis, Allegra" userId="S::atennis@ur.rochester.edu::80290a71-1040-4511-9ab4-a9850f0d89c9" providerId="AD" clId="Web-{FDAB0CC3-A4AF-4FEB-98FD-FCC59B339913}" dt="2020-10-08T19:19:37.714" v="914"/>
        <pc:sldMkLst>
          <pc:docMk/>
          <pc:sldMk cId="1765143717" sldId="263"/>
        </pc:sldMkLst>
        <pc:spChg chg="mod">
          <ac:chgData name="Tennis, Allegra" userId="S::atennis@ur.rochester.edu::80290a71-1040-4511-9ab4-a9850f0d89c9" providerId="AD" clId="Web-{FDAB0CC3-A4AF-4FEB-98FD-FCC59B339913}" dt="2020-10-08T19:14:53.675" v="660" actId="20577"/>
          <ac:spMkLst>
            <pc:docMk/>
            <pc:sldMk cId="1765143717" sldId="263"/>
            <ac:spMk id="2" creationId="{0851D2CA-C3B9-48D7-840D-DF311E055CF2}"/>
          </ac:spMkLst>
        </pc:spChg>
        <pc:spChg chg="del">
          <ac:chgData name="Tennis, Allegra" userId="S::atennis@ur.rochester.edu::80290a71-1040-4511-9ab4-a9850f0d89c9" providerId="AD" clId="Web-{FDAB0CC3-A4AF-4FEB-98FD-FCC59B339913}" dt="2020-10-08T19:10:34.731" v="590"/>
          <ac:spMkLst>
            <pc:docMk/>
            <pc:sldMk cId="1765143717" sldId="263"/>
            <ac:spMk id="3" creationId="{7DBABABB-EB9C-44C7-8DD9-3AB51D7DDBB2}"/>
          </ac:spMkLst>
        </pc:spChg>
        <pc:spChg chg="add mod">
          <ac:chgData name="Tennis, Allegra" userId="S::atennis@ur.rochester.edu::80290a71-1040-4511-9ab4-a9850f0d89c9" providerId="AD" clId="Web-{FDAB0CC3-A4AF-4FEB-98FD-FCC59B339913}" dt="2020-10-08T19:18:06.602" v="863" actId="20577"/>
          <ac:spMkLst>
            <pc:docMk/>
            <pc:sldMk cId="1765143717" sldId="263"/>
            <ac:spMk id="7" creationId="{FEC21182-88B0-41F2-84AF-A1FC08D09839}"/>
          </ac:spMkLst>
        </pc:spChg>
        <pc:spChg chg="add mod">
          <ac:chgData name="Tennis, Allegra" userId="S::atennis@ur.rochester.edu::80290a71-1040-4511-9ab4-a9850f0d89c9" providerId="AD" clId="Web-{FDAB0CC3-A4AF-4FEB-98FD-FCC59B339913}" dt="2020-10-08T19:14:26.143" v="653" actId="1076"/>
          <ac:spMkLst>
            <pc:docMk/>
            <pc:sldMk cId="1765143717" sldId="263"/>
            <ac:spMk id="9" creationId="{B6FCA8F8-7487-4A52-AB93-F6391D8B53F7}"/>
          </ac:spMkLst>
        </pc:spChg>
        <pc:picChg chg="add mod ord">
          <ac:chgData name="Tennis, Allegra" userId="S::atennis@ur.rochester.edu::80290a71-1040-4511-9ab4-a9850f0d89c9" providerId="AD" clId="Web-{FDAB0CC3-A4AF-4FEB-98FD-FCC59B339913}" dt="2020-10-08T19:11:01.450" v="594" actId="1076"/>
          <ac:picMkLst>
            <pc:docMk/>
            <pc:sldMk cId="1765143717" sldId="263"/>
            <ac:picMk id="4" creationId="{7E398E07-9852-449A-B272-97BD4BABEF79}"/>
          </ac:picMkLst>
        </pc:picChg>
      </pc:sldChg>
      <pc:sldChg chg="modSp">
        <pc:chgData name="Tennis, Allegra" userId="S::atennis@ur.rochester.edu::80290a71-1040-4511-9ab4-a9850f0d89c9" providerId="AD" clId="Web-{FDAB0CC3-A4AF-4FEB-98FD-FCC59B339913}" dt="2020-10-08T19:46:10.317" v="1022" actId="20577"/>
        <pc:sldMkLst>
          <pc:docMk/>
          <pc:sldMk cId="3427403062" sldId="265"/>
        </pc:sldMkLst>
        <pc:spChg chg="mod">
          <ac:chgData name="Tennis, Allegra" userId="S::atennis@ur.rochester.edu::80290a71-1040-4511-9ab4-a9850f0d89c9" providerId="AD" clId="Web-{FDAB0CC3-A4AF-4FEB-98FD-FCC59B339913}" dt="2020-10-08T19:46:10.317" v="1022" actId="20577"/>
          <ac:spMkLst>
            <pc:docMk/>
            <pc:sldMk cId="3427403062" sldId="265"/>
            <ac:spMk id="4" creationId="{C99C97FC-5836-4838-B890-ACD82587B1F1}"/>
          </ac:spMkLst>
        </pc:spChg>
      </pc:sldChg>
      <pc:sldChg chg="addSp delSp modSp modNotes">
        <pc:chgData name="Tennis, Allegra" userId="S::atennis@ur.rochester.edu::80290a71-1040-4511-9ab4-a9850f0d89c9" providerId="AD" clId="Web-{FDAB0CC3-A4AF-4FEB-98FD-FCC59B339913}" dt="2020-10-08T19:07:18.398" v="587" actId="20577"/>
        <pc:sldMkLst>
          <pc:docMk/>
          <pc:sldMk cId="3641293023" sldId="266"/>
        </pc:sldMkLst>
        <pc:spChg chg="mod">
          <ac:chgData name="Tennis, Allegra" userId="S::atennis@ur.rochester.edu::80290a71-1040-4511-9ab4-a9850f0d89c9" providerId="AD" clId="Web-{FDAB0CC3-A4AF-4FEB-98FD-FCC59B339913}" dt="2020-10-08T19:07:00.303" v="582" actId="20577"/>
          <ac:spMkLst>
            <pc:docMk/>
            <pc:sldMk cId="3641293023" sldId="266"/>
            <ac:spMk id="2" creationId="{0851D2CA-C3B9-48D7-840D-DF311E055CF2}"/>
          </ac:spMkLst>
        </pc:spChg>
        <pc:spChg chg="del">
          <ac:chgData name="Tennis, Allegra" userId="S::atennis@ur.rochester.edu::80290a71-1040-4511-9ab4-a9850f0d89c9" providerId="AD" clId="Web-{FDAB0CC3-A4AF-4FEB-98FD-FCC59B339913}" dt="2020-10-08T18:41:45.264" v="9"/>
          <ac:spMkLst>
            <pc:docMk/>
            <pc:sldMk cId="3641293023" sldId="266"/>
            <ac:spMk id="3" creationId="{7DBABABB-EB9C-44C7-8DD9-3AB51D7DDBB2}"/>
          </ac:spMkLst>
        </pc:spChg>
        <pc:spChg chg="add mod">
          <ac:chgData name="Tennis, Allegra" userId="S::atennis@ur.rochester.edu::80290a71-1040-4511-9ab4-a9850f0d89c9" providerId="AD" clId="Web-{FDAB0CC3-A4AF-4FEB-98FD-FCC59B339913}" dt="2020-10-08T19:07:18.398" v="587" actId="20577"/>
          <ac:spMkLst>
            <pc:docMk/>
            <pc:sldMk cId="3641293023" sldId="266"/>
            <ac:spMk id="4" creationId="{5DB6F852-7551-4C2A-BE61-4A07AB95B163}"/>
          </ac:spMkLst>
        </pc:spChg>
      </pc:sldChg>
      <pc:sldChg chg="modNotes">
        <pc:chgData name="Tennis, Allegra" userId="S::atennis@ur.rochester.edu::80290a71-1040-4511-9ab4-a9850f0d89c9" providerId="AD" clId="Web-{FDAB0CC3-A4AF-4FEB-98FD-FCC59B339913}" dt="2020-10-08T18:57:49.961" v="281"/>
        <pc:sldMkLst>
          <pc:docMk/>
          <pc:sldMk cId="498715979" sldId="267"/>
        </pc:sldMkLst>
      </pc:sldChg>
    </pc:docChg>
  </pc:docChgLst>
  <pc:docChgLst>
    <pc:chgData name="Daly-Boas, Eileen" userId="S::edaly@ur.rochester.edu::6fb63bfb-f425-4cea-b502-7ec9bd7e90e3" providerId="AD" clId="Web-{71DE5D62-36BF-405E-8110-9D075286DC19}"/>
    <pc:docChg chg="modSld">
      <pc:chgData name="Daly-Boas, Eileen" userId="S::edaly@ur.rochester.edu::6fb63bfb-f425-4cea-b502-7ec9bd7e90e3" providerId="AD" clId="Web-{71DE5D62-36BF-405E-8110-9D075286DC19}" dt="2020-10-08T20:43:00.785" v="2689" actId="20577"/>
      <pc:docMkLst>
        <pc:docMk/>
      </pc:docMkLst>
      <pc:sldChg chg="modSp modNotes">
        <pc:chgData name="Daly-Boas, Eileen" userId="S::edaly@ur.rochester.edu::6fb63bfb-f425-4cea-b502-7ec9bd7e90e3" providerId="AD" clId="Web-{71DE5D62-36BF-405E-8110-9D075286DC19}" dt="2020-10-08T20:20:26.404" v="2412" actId="20577"/>
        <pc:sldMkLst>
          <pc:docMk/>
          <pc:sldMk cId="980317281" sldId="258"/>
        </pc:sldMkLst>
        <pc:spChg chg="mod">
          <ac:chgData name="Daly-Boas, Eileen" userId="S::edaly@ur.rochester.edu::6fb63bfb-f425-4cea-b502-7ec9bd7e90e3" providerId="AD" clId="Web-{71DE5D62-36BF-405E-8110-9D075286DC19}" dt="2020-10-08T20:20:26.404" v="2412" actId="20577"/>
          <ac:spMkLst>
            <pc:docMk/>
            <pc:sldMk cId="980317281" sldId="258"/>
            <ac:spMk id="3" creationId="{7DBABABB-EB9C-44C7-8DD9-3AB51D7DDBB2}"/>
          </ac:spMkLst>
        </pc:spChg>
      </pc:sldChg>
      <pc:sldChg chg="addSp delSp modSp modNotes">
        <pc:chgData name="Daly-Boas, Eileen" userId="S::edaly@ur.rochester.edu::6fb63bfb-f425-4cea-b502-7ec9bd7e90e3" providerId="AD" clId="Web-{71DE5D62-36BF-405E-8110-9D075286DC19}" dt="2020-10-08T20:26:19.999" v="2501" actId="20577"/>
        <pc:sldMkLst>
          <pc:docMk/>
          <pc:sldMk cId="212867192" sldId="259"/>
        </pc:sldMkLst>
        <pc:spChg chg="mod">
          <ac:chgData name="Daly-Boas, Eileen" userId="S::edaly@ur.rochester.edu::6fb63bfb-f425-4cea-b502-7ec9bd7e90e3" providerId="AD" clId="Web-{71DE5D62-36BF-405E-8110-9D075286DC19}" dt="2020-10-08T19:39:11.644" v="643" actId="20577"/>
          <ac:spMkLst>
            <pc:docMk/>
            <pc:sldMk cId="212867192" sldId="259"/>
            <ac:spMk id="3" creationId="{7DBABABB-EB9C-44C7-8DD9-3AB51D7DDBB2}"/>
          </ac:spMkLst>
        </pc:spChg>
        <pc:spChg chg="add del">
          <ac:chgData name="Daly-Boas, Eileen" userId="S::edaly@ur.rochester.edu::6fb63bfb-f425-4cea-b502-7ec9bd7e90e3" providerId="AD" clId="Web-{71DE5D62-36BF-405E-8110-9D075286DC19}" dt="2020-10-08T19:25:20.422" v="543"/>
          <ac:spMkLst>
            <pc:docMk/>
            <pc:sldMk cId="212867192" sldId="259"/>
            <ac:spMk id="9" creationId="{224CF890-CDB2-4976-B446-2E0660BEBE7D}"/>
          </ac:spMkLst>
        </pc:spChg>
        <pc:spChg chg="add mod">
          <ac:chgData name="Daly-Boas, Eileen" userId="S::edaly@ur.rochester.edu::6fb63bfb-f425-4cea-b502-7ec9bd7e90e3" providerId="AD" clId="Web-{71DE5D62-36BF-405E-8110-9D075286DC19}" dt="2020-10-08T19:44:09.833" v="700" actId="20577"/>
          <ac:spMkLst>
            <pc:docMk/>
            <pc:sldMk cId="212867192" sldId="259"/>
            <ac:spMk id="13" creationId="{0A58DC0C-DD98-4C52-B01B-B842042B029C}"/>
          </ac:spMkLst>
        </pc:spChg>
        <pc:spChg chg="add del mod">
          <ac:chgData name="Daly-Boas, Eileen" userId="S::edaly@ur.rochester.edu::6fb63bfb-f425-4cea-b502-7ec9bd7e90e3" providerId="AD" clId="Web-{71DE5D62-36BF-405E-8110-9D075286DC19}" dt="2020-10-08T19:28:00.891" v="564"/>
          <ac:spMkLst>
            <pc:docMk/>
            <pc:sldMk cId="212867192" sldId="259"/>
            <ac:spMk id="16" creationId="{C72F6A26-BC4F-424B-A6FC-B9780658196E}"/>
          </ac:spMkLst>
        </pc:spChg>
        <pc:spChg chg="add del mod">
          <ac:chgData name="Daly-Boas, Eileen" userId="S::edaly@ur.rochester.edu::6fb63bfb-f425-4cea-b502-7ec9bd7e90e3" providerId="AD" clId="Web-{71DE5D62-36BF-405E-8110-9D075286DC19}" dt="2020-10-08T19:31:12.564" v="580"/>
          <ac:spMkLst>
            <pc:docMk/>
            <pc:sldMk cId="212867192" sldId="259"/>
            <ac:spMk id="19" creationId="{6A53AAE2-F71C-4A14-B61D-0EBE5A1F29A7}"/>
          </ac:spMkLst>
        </pc:spChg>
        <pc:spChg chg="add del mod">
          <ac:chgData name="Daly-Boas, Eileen" userId="S::edaly@ur.rochester.edu::6fb63bfb-f425-4cea-b502-7ec9bd7e90e3" providerId="AD" clId="Web-{71DE5D62-36BF-405E-8110-9D075286DC19}" dt="2020-10-08T19:34:15.690" v="611"/>
          <ac:spMkLst>
            <pc:docMk/>
            <pc:sldMk cId="212867192" sldId="259"/>
            <ac:spMk id="22" creationId="{40FB20D2-0C74-414A-937F-75D0816F063A}"/>
          </ac:spMkLst>
        </pc:spChg>
        <pc:spChg chg="add del mod">
          <ac:chgData name="Daly-Boas, Eileen" userId="S::edaly@ur.rochester.edu::6fb63bfb-f425-4cea-b502-7ec9bd7e90e3" providerId="AD" clId="Web-{71DE5D62-36BF-405E-8110-9D075286DC19}" dt="2020-10-08T19:33:51.768" v="609"/>
          <ac:spMkLst>
            <pc:docMk/>
            <pc:sldMk cId="212867192" sldId="259"/>
            <ac:spMk id="25" creationId="{F0DAF6E4-074A-4FDB-8D71-A49CAEE645DA}"/>
          </ac:spMkLst>
        </pc:spChg>
        <pc:spChg chg="add del mod">
          <ac:chgData name="Daly-Boas, Eileen" userId="S::edaly@ur.rochester.edu::6fb63bfb-f425-4cea-b502-7ec9bd7e90e3" providerId="AD" clId="Web-{71DE5D62-36BF-405E-8110-9D075286DC19}" dt="2020-10-08T19:39:28.488" v="652"/>
          <ac:spMkLst>
            <pc:docMk/>
            <pc:sldMk cId="212867192" sldId="259"/>
            <ac:spMk id="28" creationId="{77BBBE97-0BFB-437A-9C5E-C065007DF865}"/>
          </ac:spMkLst>
        </pc:spChg>
        <pc:spChg chg="add mod">
          <ac:chgData name="Daly-Boas, Eileen" userId="S::edaly@ur.rochester.edu::6fb63bfb-f425-4cea-b502-7ec9bd7e90e3" providerId="AD" clId="Web-{71DE5D62-36BF-405E-8110-9D075286DC19}" dt="2020-10-08T19:43:27.849" v="692" actId="20577"/>
          <ac:spMkLst>
            <pc:docMk/>
            <pc:sldMk cId="212867192" sldId="259"/>
            <ac:spMk id="31" creationId="{728DD699-5705-4F98-91E7-D404A8A86D14}"/>
          </ac:spMkLst>
        </pc:spChg>
        <pc:spChg chg="add del mod">
          <ac:chgData name="Daly-Boas, Eileen" userId="S::edaly@ur.rochester.edu::6fb63bfb-f425-4cea-b502-7ec9bd7e90e3" providerId="AD" clId="Web-{71DE5D62-36BF-405E-8110-9D075286DC19}" dt="2020-10-08T19:56:53.664" v="882"/>
          <ac:spMkLst>
            <pc:docMk/>
            <pc:sldMk cId="212867192" sldId="259"/>
            <ac:spMk id="33" creationId="{571783FF-B17E-4822-A5D6-4026996FEFB1}"/>
          </ac:spMkLst>
        </pc:spChg>
        <pc:spChg chg="add del mod">
          <ac:chgData name="Daly-Boas, Eileen" userId="S::edaly@ur.rochester.edu::6fb63bfb-f425-4cea-b502-7ec9bd7e90e3" providerId="AD" clId="Web-{71DE5D62-36BF-405E-8110-9D075286DC19}" dt="2020-10-08T19:56:37.039" v="877"/>
          <ac:spMkLst>
            <pc:docMk/>
            <pc:sldMk cId="212867192" sldId="259"/>
            <ac:spMk id="36" creationId="{76800E6F-CF4C-492D-A6C5-6F9B31E9FE72}"/>
          </ac:spMkLst>
        </pc:spChg>
        <pc:spChg chg="add mod">
          <ac:chgData name="Daly-Boas, Eileen" userId="S::edaly@ur.rochester.edu::6fb63bfb-f425-4cea-b502-7ec9bd7e90e3" providerId="AD" clId="Web-{71DE5D62-36BF-405E-8110-9D075286DC19}" dt="2020-10-08T20:26:19.999" v="2501" actId="20577"/>
          <ac:spMkLst>
            <pc:docMk/>
            <pc:sldMk cId="212867192" sldId="259"/>
            <ac:spMk id="38" creationId="{DA210783-0DAB-4FDD-84F6-FF5087BD2A2E}"/>
          </ac:spMkLst>
        </pc:spChg>
        <pc:grpChg chg="add mod">
          <ac:chgData name="Daly-Boas, Eileen" userId="S::edaly@ur.rochester.edu::6fb63bfb-f425-4cea-b502-7ec9bd7e90e3" providerId="AD" clId="Web-{71DE5D62-36BF-405E-8110-9D075286DC19}" dt="2020-10-08T19:40:59.832" v="669" actId="1076"/>
          <ac:grpSpMkLst>
            <pc:docMk/>
            <pc:sldMk cId="212867192" sldId="259"/>
            <ac:grpSpMk id="34" creationId="{DD12B4BF-DF9C-43D4-8E5F-0F01F61E578B}"/>
          </ac:grpSpMkLst>
        </pc:grpChg>
        <pc:picChg chg="del">
          <ac:chgData name="Daly-Boas, Eileen" userId="S::edaly@ur.rochester.edu::6fb63bfb-f425-4cea-b502-7ec9bd7e90e3" providerId="AD" clId="Web-{71DE5D62-36BF-405E-8110-9D075286DC19}" dt="2020-10-08T19:16:09.325" v="502"/>
          <ac:picMkLst>
            <pc:docMk/>
            <pc:sldMk cId="212867192" sldId="259"/>
            <ac:picMk id="4" creationId="{4482513A-C836-4D2C-AC12-905137C11E2B}"/>
          </ac:picMkLst>
        </pc:picChg>
        <pc:picChg chg="add del mod">
          <ac:chgData name="Daly-Boas, Eileen" userId="S::edaly@ur.rochester.edu::6fb63bfb-f425-4cea-b502-7ec9bd7e90e3" providerId="AD" clId="Web-{71DE5D62-36BF-405E-8110-9D075286DC19}" dt="2020-10-08T19:16:27.575" v="506"/>
          <ac:picMkLst>
            <pc:docMk/>
            <pc:sldMk cId="212867192" sldId="259"/>
            <ac:picMk id="6" creationId="{6963AED7-3DCF-4E3D-A19C-BB08022284D1}"/>
          </ac:picMkLst>
        </pc:picChg>
        <pc:picChg chg="add mod">
          <ac:chgData name="Daly-Boas, Eileen" userId="S::edaly@ur.rochester.edu::6fb63bfb-f425-4cea-b502-7ec9bd7e90e3" providerId="AD" clId="Web-{71DE5D62-36BF-405E-8110-9D075286DC19}" dt="2020-10-08T19:21:52.296" v="521"/>
          <ac:picMkLst>
            <pc:docMk/>
            <pc:sldMk cId="212867192" sldId="259"/>
            <ac:picMk id="7" creationId="{98E7E1E5-CA0B-4B9F-AD35-FA1CF5A63947}"/>
          </ac:picMkLst>
        </pc:picChg>
        <pc:picChg chg="add del mod">
          <ac:chgData name="Daly-Boas, Eileen" userId="S::edaly@ur.rochester.edu::6fb63bfb-f425-4cea-b502-7ec9bd7e90e3" providerId="AD" clId="Web-{71DE5D62-36BF-405E-8110-9D075286DC19}" dt="2020-10-08T19:24:21.718" v="537"/>
          <ac:picMkLst>
            <pc:docMk/>
            <pc:sldMk cId="212867192" sldId="259"/>
            <ac:picMk id="8" creationId="{92E2D4B1-E9AE-428B-8AC4-D58276E7B742}"/>
          </ac:picMkLst>
        </pc:picChg>
        <pc:picChg chg="add del mod">
          <ac:chgData name="Daly-Boas, Eileen" userId="S::edaly@ur.rochester.edu::6fb63bfb-f425-4cea-b502-7ec9bd7e90e3" providerId="AD" clId="Web-{71DE5D62-36BF-405E-8110-9D075286DC19}" dt="2020-10-08T19:25:18.922" v="542"/>
          <ac:picMkLst>
            <pc:docMk/>
            <pc:sldMk cId="212867192" sldId="259"/>
            <ac:picMk id="10" creationId="{5D65BB9F-B68D-4312-9671-9257BD5F75D5}"/>
          </ac:picMkLst>
        </pc:picChg>
        <pc:picChg chg="add del mod">
          <ac:chgData name="Daly-Boas, Eileen" userId="S::edaly@ur.rochester.edu::6fb63bfb-f425-4cea-b502-7ec9bd7e90e3" providerId="AD" clId="Web-{71DE5D62-36BF-405E-8110-9D075286DC19}" dt="2020-10-08T19:26:39.110" v="545"/>
          <ac:picMkLst>
            <pc:docMk/>
            <pc:sldMk cId="212867192" sldId="259"/>
            <ac:picMk id="11" creationId="{0B3728C6-31E8-4F54-A34E-8B71C0991DA1}"/>
          </ac:picMkLst>
        </pc:picChg>
        <pc:picChg chg="add mod modCrop">
          <ac:chgData name="Daly-Boas, Eileen" userId="S::edaly@ur.rochester.edu::6fb63bfb-f425-4cea-b502-7ec9bd7e90e3" providerId="AD" clId="Web-{71DE5D62-36BF-405E-8110-9D075286DC19}" dt="2020-10-08T19:37:33.191" v="632" actId="1076"/>
          <ac:picMkLst>
            <pc:docMk/>
            <pc:sldMk cId="212867192" sldId="259"/>
            <ac:picMk id="12" creationId="{317924FF-873B-4E58-A811-DB8B038F6CDB}"/>
          </ac:picMkLst>
        </pc:picChg>
        <pc:picChg chg="add del mod">
          <ac:chgData name="Daly-Boas, Eileen" userId="S::edaly@ur.rochester.edu::6fb63bfb-f425-4cea-b502-7ec9bd7e90e3" providerId="AD" clId="Web-{71DE5D62-36BF-405E-8110-9D075286DC19}" dt="2020-10-08T19:28:00.907" v="565"/>
          <ac:picMkLst>
            <pc:docMk/>
            <pc:sldMk cId="212867192" sldId="259"/>
            <ac:picMk id="15" creationId="{D74B7FCE-7806-45FA-9ED0-3C38D71522D9}"/>
          </ac:picMkLst>
        </pc:picChg>
        <pc:picChg chg="add del mod">
          <ac:chgData name="Daly-Boas, Eileen" userId="S::edaly@ur.rochester.edu::6fb63bfb-f425-4cea-b502-7ec9bd7e90e3" providerId="AD" clId="Web-{71DE5D62-36BF-405E-8110-9D075286DC19}" dt="2020-10-08T19:31:12.581" v="581"/>
          <ac:picMkLst>
            <pc:docMk/>
            <pc:sldMk cId="212867192" sldId="259"/>
            <ac:picMk id="18" creationId="{918A2C2A-9B81-4A8F-8271-70EADBA87C8F}"/>
          </ac:picMkLst>
        </pc:picChg>
        <pc:picChg chg="add del mod modCrop">
          <ac:chgData name="Daly-Boas, Eileen" userId="S::edaly@ur.rochester.edu::6fb63bfb-f425-4cea-b502-7ec9bd7e90e3" providerId="AD" clId="Web-{71DE5D62-36BF-405E-8110-9D075286DC19}" dt="2020-10-08T19:34:15.690" v="611"/>
          <ac:picMkLst>
            <pc:docMk/>
            <pc:sldMk cId="212867192" sldId="259"/>
            <ac:picMk id="21" creationId="{66D57A0C-CF35-4009-8D26-1665594897C6}"/>
          </ac:picMkLst>
        </pc:picChg>
        <pc:picChg chg="add del mod">
          <ac:chgData name="Daly-Boas, Eileen" userId="S::edaly@ur.rochester.edu::6fb63bfb-f425-4cea-b502-7ec9bd7e90e3" providerId="AD" clId="Web-{71DE5D62-36BF-405E-8110-9D075286DC19}" dt="2020-10-08T19:33:51.768" v="610"/>
          <ac:picMkLst>
            <pc:docMk/>
            <pc:sldMk cId="212867192" sldId="259"/>
            <ac:picMk id="24" creationId="{23CD4B11-2A67-4A5A-9C7F-D6AB05C8DDB2}"/>
          </ac:picMkLst>
        </pc:picChg>
        <pc:picChg chg="add mod modCrop">
          <ac:chgData name="Daly-Boas, Eileen" userId="S::edaly@ur.rochester.edu::6fb63bfb-f425-4cea-b502-7ec9bd7e90e3" providerId="AD" clId="Web-{71DE5D62-36BF-405E-8110-9D075286DC19}" dt="2020-10-08T19:36:52.003" v="624" actId="1076"/>
          <ac:picMkLst>
            <pc:docMk/>
            <pc:sldMk cId="212867192" sldId="259"/>
            <ac:picMk id="27" creationId="{157A649D-C381-4F04-B65D-000228FAA87C}"/>
          </ac:picMkLst>
        </pc:picChg>
        <pc:picChg chg="add mod">
          <ac:chgData name="Daly-Boas, Eileen" userId="S::edaly@ur.rochester.edu::6fb63bfb-f425-4cea-b502-7ec9bd7e90e3" providerId="AD" clId="Web-{71DE5D62-36BF-405E-8110-9D075286DC19}" dt="2020-10-08T19:38:58.035" v="642" actId="1076"/>
          <ac:picMkLst>
            <pc:docMk/>
            <pc:sldMk cId="212867192" sldId="259"/>
            <ac:picMk id="30" creationId="{023DC316-4B3A-4671-803A-C3B841189914}"/>
          </ac:picMkLst>
        </pc:picChg>
        <pc:picChg chg="add del mod">
          <ac:chgData name="Daly-Boas, Eileen" userId="S::edaly@ur.rochester.edu::6fb63bfb-f425-4cea-b502-7ec9bd7e90e3" providerId="AD" clId="Web-{71DE5D62-36BF-405E-8110-9D075286DC19}" dt="2020-10-08T19:56:37.039" v="877"/>
          <ac:picMkLst>
            <pc:docMk/>
            <pc:sldMk cId="212867192" sldId="259"/>
            <ac:picMk id="35" creationId="{6C9DFE1D-6C58-429E-BD35-26B11CF42C0B}"/>
          </ac:picMkLst>
        </pc:picChg>
      </pc:sldChg>
      <pc:sldChg chg="modSp">
        <pc:chgData name="Daly-Boas, Eileen" userId="S::edaly@ur.rochester.edu::6fb63bfb-f425-4cea-b502-7ec9bd7e90e3" providerId="AD" clId="Web-{71DE5D62-36BF-405E-8110-9D075286DC19}" dt="2020-10-08T19:11:17.964" v="488" actId="20577"/>
        <pc:sldMkLst>
          <pc:docMk/>
          <pc:sldMk cId="3436309023" sldId="260"/>
        </pc:sldMkLst>
        <pc:spChg chg="mod">
          <ac:chgData name="Daly-Boas, Eileen" userId="S::edaly@ur.rochester.edu::6fb63bfb-f425-4cea-b502-7ec9bd7e90e3" providerId="AD" clId="Web-{71DE5D62-36BF-405E-8110-9D075286DC19}" dt="2020-10-08T19:11:17.964" v="488" actId="20577"/>
          <ac:spMkLst>
            <pc:docMk/>
            <pc:sldMk cId="3436309023" sldId="260"/>
            <ac:spMk id="2" creationId="{0851D2CA-C3B9-48D7-840D-DF311E055CF2}"/>
          </ac:spMkLst>
        </pc:spChg>
      </pc:sldChg>
      <pc:sldChg chg="modSp">
        <pc:chgData name="Daly-Boas, Eileen" userId="S::edaly@ur.rochester.edu::6fb63bfb-f425-4cea-b502-7ec9bd7e90e3" providerId="AD" clId="Web-{71DE5D62-36BF-405E-8110-9D075286DC19}" dt="2020-10-08T20:19:51.842" v="2410" actId="20577"/>
        <pc:sldMkLst>
          <pc:docMk/>
          <pc:sldMk cId="1765143717" sldId="263"/>
        </pc:sldMkLst>
        <pc:spChg chg="mod">
          <ac:chgData name="Daly-Boas, Eileen" userId="S::edaly@ur.rochester.edu::6fb63bfb-f425-4cea-b502-7ec9bd7e90e3" providerId="AD" clId="Web-{71DE5D62-36BF-405E-8110-9D075286DC19}" dt="2020-10-08T20:19:51.842" v="2410" actId="20577"/>
          <ac:spMkLst>
            <pc:docMk/>
            <pc:sldMk cId="1765143717" sldId="263"/>
            <ac:spMk id="7" creationId="{FEC21182-88B0-41F2-84AF-A1FC08D09839}"/>
          </ac:spMkLst>
        </pc:spChg>
      </pc:sldChg>
      <pc:sldChg chg="addSp delSp modSp modNotes">
        <pc:chgData name="Daly-Boas, Eileen" userId="S::edaly@ur.rochester.edu::6fb63bfb-f425-4cea-b502-7ec9bd7e90e3" providerId="AD" clId="Web-{71DE5D62-36BF-405E-8110-9D075286DC19}" dt="2020-10-08T20:43:00.785" v="2689" actId="20577"/>
        <pc:sldMkLst>
          <pc:docMk/>
          <pc:sldMk cId="1563078517" sldId="264"/>
        </pc:sldMkLst>
        <pc:spChg chg="mod">
          <ac:chgData name="Daly-Boas, Eileen" userId="S::edaly@ur.rochester.edu::6fb63bfb-f425-4cea-b502-7ec9bd7e90e3" providerId="AD" clId="Web-{71DE5D62-36BF-405E-8110-9D075286DC19}" dt="2020-10-08T20:16:23.575" v="2340" actId="20577"/>
          <ac:spMkLst>
            <pc:docMk/>
            <pc:sldMk cId="1563078517" sldId="264"/>
            <ac:spMk id="2" creationId="{0851D2CA-C3B9-48D7-840D-DF311E055CF2}"/>
          </ac:spMkLst>
        </pc:spChg>
        <pc:spChg chg="mod">
          <ac:chgData name="Daly-Boas, Eileen" userId="S::edaly@ur.rochester.edu::6fb63bfb-f425-4cea-b502-7ec9bd7e90e3" providerId="AD" clId="Web-{71DE5D62-36BF-405E-8110-9D075286DC19}" dt="2020-10-08T20:43:00.785" v="2689" actId="20577"/>
          <ac:spMkLst>
            <pc:docMk/>
            <pc:sldMk cId="1563078517" sldId="264"/>
            <ac:spMk id="3" creationId="{7DBABABB-EB9C-44C7-8DD9-3AB51D7DDBB2}"/>
          </ac:spMkLst>
        </pc:spChg>
        <pc:spChg chg="add del mod">
          <ac:chgData name="Daly-Boas, Eileen" userId="S::edaly@ur.rochester.edu::6fb63bfb-f425-4cea-b502-7ec9bd7e90e3" providerId="AD" clId="Web-{71DE5D62-36BF-405E-8110-9D075286DC19}" dt="2020-10-08T20:16:57.701" v="2353"/>
          <ac:spMkLst>
            <pc:docMk/>
            <pc:sldMk cId="1563078517" sldId="264"/>
            <ac:spMk id="4" creationId="{1116BF2C-A0C7-43F6-92F5-1793A9BA029F}"/>
          </ac:spMkLst>
        </pc:spChg>
        <pc:spChg chg="add del">
          <ac:chgData name="Daly-Boas, Eileen" userId="S::edaly@ur.rochester.edu::6fb63bfb-f425-4cea-b502-7ec9bd7e90e3" providerId="AD" clId="Web-{71DE5D62-36BF-405E-8110-9D075286DC19}" dt="2020-10-08T20:16:51.185" v="2352"/>
          <ac:spMkLst>
            <pc:docMk/>
            <pc:sldMk cId="1563078517" sldId="264"/>
            <ac:spMk id="6" creationId="{9CFC4C6A-7E2E-4D32-8D25-738BB716FBEE}"/>
          </ac:spMkLst>
        </pc:spChg>
        <pc:picChg chg="add mod">
          <ac:chgData name="Daly-Boas, Eileen" userId="S::edaly@ur.rochester.edu::6fb63bfb-f425-4cea-b502-7ec9bd7e90e3" providerId="AD" clId="Web-{71DE5D62-36BF-405E-8110-9D075286DC19}" dt="2020-10-08T20:18:03.669" v="2366" actId="1076"/>
          <ac:picMkLst>
            <pc:docMk/>
            <pc:sldMk cId="1563078517" sldId="264"/>
            <ac:picMk id="7" creationId="{3B2ADC66-F553-4BBF-9DF4-164AF37E5ADF}"/>
          </ac:picMkLst>
        </pc:picChg>
      </pc:sldChg>
      <pc:sldChg chg="modSp modNotes">
        <pc:chgData name="Daly-Boas, Eileen" userId="S::edaly@ur.rochester.edu::6fb63bfb-f425-4cea-b502-7ec9bd7e90e3" providerId="AD" clId="Web-{71DE5D62-36BF-405E-8110-9D075286DC19}" dt="2020-10-08T20:33:38.360" v="2625" actId="20577"/>
        <pc:sldMkLst>
          <pc:docMk/>
          <pc:sldMk cId="498715979" sldId="267"/>
        </pc:sldMkLst>
        <pc:spChg chg="mod">
          <ac:chgData name="Daly-Boas, Eileen" userId="S::edaly@ur.rochester.edu::6fb63bfb-f425-4cea-b502-7ec9bd7e90e3" providerId="AD" clId="Web-{71DE5D62-36BF-405E-8110-9D075286DC19}" dt="2020-10-08T20:33:38.360" v="2625" actId="20577"/>
          <ac:spMkLst>
            <pc:docMk/>
            <pc:sldMk cId="498715979" sldId="267"/>
            <ac:spMk id="3" creationId="{7DBABABB-EB9C-44C7-8DD9-3AB51D7DDBB2}"/>
          </ac:spMkLst>
        </pc:spChg>
      </pc:sldChg>
      <pc:sldChg chg="addSp delSp modSp">
        <pc:chgData name="Daly-Boas, Eileen" userId="S::edaly@ur.rochester.edu::6fb63bfb-f425-4cea-b502-7ec9bd7e90e3" providerId="AD" clId="Web-{71DE5D62-36BF-405E-8110-9D075286DC19}" dt="2020-10-08T20:32:03.078" v="2621" actId="20577"/>
        <pc:sldMkLst>
          <pc:docMk/>
          <pc:sldMk cId="2877433049" sldId="268"/>
        </pc:sldMkLst>
        <pc:spChg chg="mod">
          <ac:chgData name="Daly-Boas, Eileen" userId="S::edaly@ur.rochester.edu::6fb63bfb-f425-4cea-b502-7ec9bd7e90e3" providerId="AD" clId="Web-{71DE5D62-36BF-405E-8110-9D075286DC19}" dt="2020-10-08T20:26:31.937" v="2515" actId="20577"/>
          <ac:spMkLst>
            <pc:docMk/>
            <pc:sldMk cId="2877433049" sldId="268"/>
            <ac:spMk id="2" creationId="{0851D2CA-C3B9-48D7-840D-DF311E055CF2}"/>
          </ac:spMkLst>
        </pc:spChg>
        <pc:spChg chg="mod">
          <ac:chgData name="Daly-Boas, Eileen" userId="S::edaly@ur.rochester.edu::6fb63bfb-f425-4cea-b502-7ec9bd7e90e3" providerId="AD" clId="Web-{71DE5D62-36BF-405E-8110-9D075286DC19}" dt="2020-10-08T20:24:51.983" v="2489" actId="20577"/>
          <ac:spMkLst>
            <pc:docMk/>
            <pc:sldMk cId="2877433049" sldId="268"/>
            <ac:spMk id="3" creationId="{7DBABABB-EB9C-44C7-8DD9-3AB51D7DDBB2}"/>
          </ac:spMkLst>
        </pc:spChg>
        <pc:spChg chg="add del">
          <ac:chgData name="Daly-Boas, Eileen" userId="S::edaly@ur.rochester.edu::6fb63bfb-f425-4cea-b502-7ec9bd7e90e3" providerId="AD" clId="Web-{71DE5D62-36BF-405E-8110-9D075286DC19}" dt="2020-10-08T20:24:06.342" v="2482"/>
          <ac:spMkLst>
            <pc:docMk/>
            <pc:sldMk cId="2877433049" sldId="268"/>
            <ac:spMk id="4" creationId="{488B87B6-C969-48CE-9363-2D9BDAF68501}"/>
          </ac:spMkLst>
        </pc:spChg>
        <pc:spChg chg="add del mod">
          <ac:chgData name="Daly-Boas, Eileen" userId="S::edaly@ur.rochester.edu::6fb63bfb-f425-4cea-b502-7ec9bd7e90e3" providerId="AD" clId="Web-{71DE5D62-36BF-405E-8110-9D075286DC19}" dt="2020-10-08T20:24:47.436" v="2488"/>
          <ac:spMkLst>
            <pc:docMk/>
            <pc:sldMk cId="2877433049" sldId="268"/>
            <ac:spMk id="8" creationId="{8BCFF93A-A999-4CAD-A42A-F036F4BFB072}"/>
          </ac:spMkLst>
        </pc:spChg>
        <pc:spChg chg="add mod">
          <ac:chgData name="Daly-Boas, Eileen" userId="S::edaly@ur.rochester.edu::6fb63bfb-f425-4cea-b502-7ec9bd7e90e3" providerId="AD" clId="Web-{71DE5D62-36BF-405E-8110-9D075286DC19}" dt="2020-10-08T20:32:03.078" v="2621" actId="20577"/>
          <ac:spMkLst>
            <pc:docMk/>
            <pc:sldMk cId="2877433049" sldId="268"/>
            <ac:spMk id="9" creationId="{E65F9E53-B18F-471E-902D-547B2B515405}"/>
          </ac:spMkLst>
        </pc:spChg>
      </pc:sldChg>
      <pc:sldChg chg="modSp">
        <pc:chgData name="Daly-Boas, Eileen" userId="S::edaly@ur.rochester.edu::6fb63bfb-f425-4cea-b502-7ec9bd7e90e3" providerId="AD" clId="Web-{71DE5D62-36BF-405E-8110-9D075286DC19}" dt="2020-10-08T20:42:38.613" v="2685" actId="20577"/>
        <pc:sldMkLst>
          <pc:docMk/>
          <pc:sldMk cId="3221066314" sldId="269"/>
        </pc:sldMkLst>
        <pc:spChg chg="mod">
          <ac:chgData name="Daly-Boas, Eileen" userId="S::edaly@ur.rochester.edu::6fb63bfb-f425-4cea-b502-7ec9bd7e90e3" providerId="AD" clId="Web-{71DE5D62-36BF-405E-8110-9D075286DC19}" dt="2020-10-08T20:15:42.872" v="2313" actId="14100"/>
          <ac:spMkLst>
            <pc:docMk/>
            <pc:sldMk cId="3221066314" sldId="269"/>
            <ac:spMk id="2" creationId="{18F0C791-A886-4983-9259-DD731A1456C3}"/>
          </ac:spMkLst>
        </pc:spChg>
        <pc:spChg chg="mod">
          <ac:chgData name="Daly-Boas, Eileen" userId="S::edaly@ur.rochester.edu::6fb63bfb-f425-4cea-b502-7ec9bd7e90e3" providerId="AD" clId="Web-{71DE5D62-36BF-405E-8110-9D075286DC19}" dt="2020-10-08T20:42:38.613" v="2685" actId="20577"/>
          <ac:spMkLst>
            <pc:docMk/>
            <pc:sldMk cId="3221066314" sldId="269"/>
            <ac:spMk id="3" creationId="{2BBC6865-E2AF-4202-B2B1-EC49EAFD28B8}"/>
          </ac:spMkLst>
        </pc:spChg>
      </pc:sldChg>
    </pc:docChg>
  </pc:docChgLst>
  <pc:docChgLst>
    <pc:chgData name="Tennis, Allegra" userId="S::atennis@ur.rochester.edu::80290a71-1040-4511-9ab4-a9850f0d89c9" providerId="AD" clId="Web-{6E59CB1C-F517-4890-BE7C-920E4CB7B74A}"/>
    <pc:docChg chg="modSld sldOrd">
      <pc:chgData name="Tennis, Allegra" userId="S::atennis@ur.rochester.edu::80290a71-1040-4511-9ab4-a9850f0d89c9" providerId="AD" clId="Web-{6E59CB1C-F517-4890-BE7C-920E4CB7B74A}" dt="2020-10-07T19:22:15.734" v="9"/>
      <pc:docMkLst>
        <pc:docMk/>
      </pc:docMkLst>
      <pc:sldChg chg="modSp ord">
        <pc:chgData name="Tennis, Allegra" userId="S::atennis@ur.rochester.edu::80290a71-1040-4511-9ab4-a9850f0d89c9" providerId="AD" clId="Web-{6E59CB1C-F517-4890-BE7C-920E4CB7B74A}" dt="2020-10-07T19:22:15.734" v="9"/>
        <pc:sldMkLst>
          <pc:docMk/>
          <pc:sldMk cId="980317281" sldId="258"/>
        </pc:sldMkLst>
        <pc:spChg chg="mod">
          <ac:chgData name="Tennis, Allegra" userId="S::atennis@ur.rochester.edu::80290a71-1040-4511-9ab4-a9850f0d89c9" providerId="AD" clId="Web-{6E59CB1C-F517-4890-BE7C-920E4CB7B74A}" dt="2020-10-07T19:22:12.047" v="8" actId="20577"/>
          <ac:spMkLst>
            <pc:docMk/>
            <pc:sldMk cId="980317281" sldId="258"/>
            <ac:spMk id="2" creationId="{0851D2CA-C3B9-48D7-840D-DF311E055CF2}"/>
          </ac:spMkLst>
        </pc:spChg>
      </pc:sldChg>
    </pc:docChg>
  </pc:docChgLst>
  <pc:docChgLst>
    <pc:chgData name="EILEEN DALY-BOAS" userId="gWlM7ib/AooqLxuqSSMhOC4FYU01hvNHFgxTqddYhIk=" providerId="None" clId="Web-{E2498DA7-B73B-4771-B2F4-94828411D666}"/>
    <pc:docChg chg="addSld delSld">
      <pc:chgData name="EILEEN DALY-BOAS" userId="gWlM7ib/AooqLxuqSSMhOC4FYU01hvNHFgxTqddYhIk=" providerId="None" clId="Web-{E2498DA7-B73B-4771-B2F4-94828411D666}" dt="2020-09-22T18:23:43.784" v="5"/>
      <pc:docMkLst>
        <pc:docMk/>
      </pc:docMkLst>
      <pc:sldChg chg="new">
        <pc:chgData name="EILEEN DALY-BOAS" userId="gWlM7ib/AooqLxuqSSMhOC4FYU01hvNHFgxTqddYhIk=" providerId="None" clId="Web-{E2498DA7-B73B-4771-B2F4-94828411D666}" dt="2020-09-22T18:23:43.784" v="5"/>
        <pc:sldMkLst>
          <pc:docMk/>
          <pc:sldMk cId="1556810628" sldId="257"/>
        </pc:sldMkLst>
      </pc:sldChg>
      <pc:sldChg chg="del">
        <pc:chgData name="EILEEN DALY-BOAS" userId="gWlM7ib/AooqLxuqSSMhOC4FYU01hvNHFgxTqddYhIk=" providerId="None" clId="Web-{E2498DA7-B73B-4771-B2F4-94828411D666}" dt="2020-09-22T18:23:32.253" v="4"/>
        <pc:sldMkLst>
          <pc:docMk/>
          <pc:sldMk cId="2728990267" sldId="257"/>
        </pc:sldMkLst>
      </pc:sldChg>
      <pc:sldChg chg="new del">
        <pc:chgData name="EILEEN DALY-BOAS" userId="gWlM7ib/AooqLxuqSSMhOC4FYU01hvNHFgxTqddYhIk=" providerId="None" clId="Web-{E2498DA7-B73B-4771-B2F4-94828411D666}" dt="2020-09-22T18:23:27.846" v="1"/>
        <pc:sldMkLst>
          <pc:docMk/>
          <pc:sldMk cId="66953709" sldId="258"/>
        </pc:sldMkLst>
      </pc:sldChg>
      <pc:sldChg chg="del">
        <pc:chgData name="EILEEN DALY-BOAS" userId="gWlM7ib/AooqLxuqSSMhOC4FYU01hvNHFgxTqddYhIk=" providerId="None" clId="Web-{E2498DA7-B73B-4771-B2F4-94828411D666}" dt="2020-09-22T18:23:31.174" v="3"/>
        <pc:sldMkLst>
          <pc:docMk/>
          <pc:sldMk cId="2007588112" sldId="259"/>
        </pc:sldMkLst>
      </pc:sldChg>
      <pc:sldChg chg="del">
        <pc:chgData name="EILEEN DALY-BOAS" userId="gWlM7ib/AooqLxuqSSMhOC4FYU01hvNHFgxTqddYhIk=" providerId="None" clId="Web-{E2498DA7-B73B-4771-B2F4-94828411D666}" dt="2020-09-22T18:23:29.612" v="2"/>
        <pc:sldMkLst>
          <pc:docMk/>
          <pc:sldMk cId="1087110078" sldId="260"/>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6147"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6148"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6149"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E3D82F6E-D1A0-4D55-A55C-5827215CCB60}" type="slidenum">
              <a:rPr lang="en-US"/>
              <a:pPr/>
              <a:t>‹#›</a:t>
            </a:fld>
            <a:endParaRPr lang="en-US"/>
          </a:p>
        </p:txBody>
      </p:sp>
    </p:spTree>
    <p:extLst>
      <p:ext uri="{BB962C8B-B14F-4D97-AF65-F5344CB8AC3E}">
        <p14:creationId xmlns:p14="http://schemas.microsoft.com/office/powerpoint/2010/main" val="36355212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8195"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819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 xmlns:a14="http://schemas.microsoft.com/office/drawing/2010/main">
                <a:effectLst>
                  <a:outerShdw dist="35921" dir="2700000" algn="ctr" rotWithShape="0">
                    <a:srgbClr val="808080"/>
                  </a:outerShdw>
                </a:effectLst>
              </a14:hiddenEffects>
            </a:ext>
            <a:ext uri="{53640926-AAD7-44d8-BBD7-CCE9431645EC}">
              <a14:shadowObscured xmlns="" xmlns:a14="http://schemas.microsoft.com/office/drawing/2010/main" val="1"/>
            </a:ext>
          </a:extLst>
        </p:spPr>
      </p:sp>
      <p:sp>
        <p:nvSpPr>
          <p:cNvPr id="8197"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8"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8199"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E9AFD82D-37A2-47A8-87A9-0957AAE0E0C7}" type="slidenum">
              <a:rPr lang="en-US"/>
              <a:pPr/>
              <a:t>‹#›</a:t>
            </a:fld>
            <a:endParaRPr lang="en-US"/>
          </a:p>
        </p:txBody>
      </p:sp>
    </p:spTree>
    <p:extLst>
      <p:ext uri="{BB962C8B-B14F-4D97-AF65-F5344CB8AC3E}">
        <p14:creationId xmlns:p14="http://schemas.microsoft.com/office/powerpoint/2010/main" val="343656393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S Pゴシック" pitchFamily="-92" charset="-128"/>
        <a:cs typeface="+mn-cs"/>
      </a:defRPr>
    </a:lvl1pPr>
    <a:lvl2pPr marL="457200" algn="l" rtl="0" fontAlgn="base">
      <a:spcBef>
        <a:spcPct val="30000"/>
      </a:spcBef>
      <a:spcAft>
        <a:spcPct val="0"/>
      </a:spcAft>
      <a:defRPr sz="1200" kern="1200">
        <a:solidFill>
          <a:schemeClr val="tx1"/>
        </a:solidFill>
        <a:latin typeface="Arial" charset="0"/>
        <a:ea typeface="MS Pゴシック" pitchFamily="-92" charset="-128"/>
        <a:cs typeface="+mn-cs"/>
      </a:defRPr>
    </a:lvl2pPr>
    <a:lvl3pPr marL="914400" algn="l" rtl="0" fontAlgn="base">
      <a:spcBef>
        <a:spcPct val="30000"/>
      </a:spcBef>
      <a:spcAft>
        <a:spcPct val="0"/>
      </a:spcAft>
      <a:defRPr sz="1200" kern="1200">
        <a:solidFill>
          <a:schemeClr val="tx1"/>
        </a:solidFill>
        <a:latin typeface="Arial" charset="0"/>
        <a:ea typeface="MS Pゴシック" pitchFamily="-92" charset="-128"/>
        <a:cs typeface="+mn-cs"/>
      </a:defRPr>
    </a:lvl3pPr>
    <a:lvl4pPr marL="1371600" algn="l" rtl="0" fontAlgn="base">
      <a:spcBef>
        <a:spcPct val="30000"/>
      </a:spcBef>
      <a:spcAft>
        <a:spcPct val="0"/>
      </a:spcAft>
      <a:defRPr sz="1200" kern="1200">
        <a:solidFill>
          <a:schemeClr val="tx1"/>
        </a:solidFill>
        <a:latin typeface="Arial" charset="0"/>
        <a:ea typeface="MS Pゴシック" pitchFamily="-92" charset="-128"/>
        <a:cs typeface="+mn-cs"/>
      </a:defRPr>
    </a:lvl4pPr>
    <a:lvl5pPr marL="1828800" algn="l" rtl="0" fontAlgn="base">
      <a:spcBef>
        <a:spcPct val="30000"/>
      </a:spcBef>
      <a:spcAft>
        <a:spcPct val="0"/>
      </a:spcAft>
      <a:defRPr sz="1200" kern="1200">
        <a:solidFill>
          <a:schemeClr val="tx1"/>
        </a:solidFill>
        <a:latin typeface="Arial" charset="0"/>
        <a:ea typeface="MS Pゴシック" pitchFamily="-92"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atia.org/at-resources/what-is-at/"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734B1A-C0B4-4CBA-92C1-173C1F34D32F}" type="slidenum">
              <a:rPr lang="en-US"/>
              <a:pPr/>
              <a:t>1</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r>
              <a:rPr lang="en-US">
                <a:cs typeface="Arial"/>
              </a:rPr>
              <a:t>A</a:t>
            </a:r>
            <a:endParaRPr lang="en-US"/>
          </a:p>
        </p:txBody>
      </p:sp>
    </p:spTree>
    <p:extLst>
      <p:ext uri="{BB962C8B-B14F-4D97-AF65-F5344CB8AC3E}">
        <p14:creationId xmlns:p14="http://schemas.microsoft.com/office/powerpoint/2010/main" val="7526972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MS Pゴシック"/>
                <a:cs typeface="Calibri"/>
              </a:rPr>
              <a:t>E(1.5 min)  </a:t>
            </a:r>
          </a:p>
          <a:p>
            <a:r>
              <a:rPr lang="en-US">
                <a:latin typeface="Calibri"/>
                <a:ea typeface="MS Pゴシック"/>
                <a:cs typeface="Calibri"/>
              </a:rPr>
              <a:t>Each device already has built in capabilities including: screen reading, screen magnifiers, compatible with braille input/output devices, closed captioning, audio amplification, voice control, color filters. </a:t>
            </a:r>
          </a:p>
          <a:p>
            <a:r>
              <a:rPr lang="en-US">
                <a:latin typeface="Calibri"/>
                <a:ea typeface="MS Pゴシック"/>
                <a:cs typeface="Calibri"/>
              </a:rPr>
              <a:t>They all support different apps as well – we're focusing on apps designed to help students with a variety of physical, behavioral and learning needs.  </a:t>
            </a:r>
            <a:endParaRPr lang="en-US">
              <a:latin typeface="Calibri"/>
              <a:cs typeface="Calibri"/>
            </a:endParaRPr>
          </a:p>
        </p:txBody>
      </p:sp>
      <p:sp>
        <p:nvSpPr>
          <p:cNvPr id="4" name="Slide Number Placeholder 3"/>
          <p:cNvSpPr>
            <a:spLocks noGrp="1"/>
          </p:cNvSpPr>
          <p:nvPr>
            <p:ph type="sldNum" sz="quarter" idx="5"/>
          </p:nvPr>
        </p:nvSpPr>
        <p:spPr/>
        <p:txBody>
          <a:bodyPr/>
          <a:lstStyle/>
          <a:p>
            <a:fld id="{E9AFD82D-37A2-47A8-87A9-0957AAE0E0C7}" type="slidenum">
              <a:rPr lang="en-US"/>
              <a:pPr/>
              <a:t>10</a:t>
            </a:fld>
            <a:endParaRPr lang="en-US"/>
          </a:p>
        </p:txBody>
      </p:sp>
    </p:spTree>
    <p:extLst>
      <p:ext uri="{BB962C8B-B14F-4D97-AF65-F5344CB8AC3E}">
        <p14:creationId xmlns:p14="http://schemas.microsoft.com/office/powerpoint/2010/main" val="29819788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A</a:t>
            </a:r>
          </a:p>
          <a:p>
            <a:r>
              <a:rPr lang="en-US">
                <a:latin typeface="Arial"/>
                <a:ea typeface="MS Pゴシック"/>
                <a:cs typeface="Arial"/>
              </a:rPr>
              <a:t>The pandemic has affected the feasibility of our original deliverables.</a:t>
            </a:r>
          </a:p>
          <a:p>
            <a:endParaRPr lang="en-US">
              <a:latin typeface="Arial"/>
              <a:ea typeface="MS Pゴシック"/>
              <a:cs typeface="Arial"/>
            </a:endParaRPr>
          </a:p>
        </p:txBody>
      </p:sp>
      <p:sp>
        <p:nvSpPr>
          <p:cNvPr id="4" name="Slide Number Placeholder 3"/>
          <p:cNvSpPr>
            <a:spLocks noGrp="1"/>
          </p:cNvSpPr>
          <p:nvPr>
            <p:ph type="sldNum" sz="quarter" idx="5"/>
          </p:nvPr>
        </p:nvSpPr>
        <p:spPr/>
        <p:txBody>
          <a:bodyPr/>
          <a:lstStyle/>
          <a:p>
            <a:fld id="{E9AFD82D-37A2-47A8-87A9-0957AAE0E0C7}" type="slidenum">
              <a:rPr lang="en-US"/>
              <a:pPr/>
              <a:t>12</a:t>
            </a:fld>
            <a:endParaRPr lang="en-US"/>
          </a:p>
        </p:txBody>
      </p:sp>
    </p:spTree>
    <p:extLst>
      <p:ext uri="{BB962C8B-B14F-4D97-AF65-F5344CB8AC3E}">
        <p14:creationId xmlns:p14="http://schemas.microsoft.com/office/powerpoint/2010/main" val="7907348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MS Pゴシック"/>
                <a:cs typeface="Calibri"/>
              </a:rPr>
              <a:t>E</a:t>
            </a:r>
          </a:p>
          <a:p>
            <a:r>
              <a:rPr lang="en-US">
                <a:latin typeface="Calibri"/>
                <a:ea typeface="MS Pゴシック"/>
                <a:cs typeface="Calibri"/>
              </a:rPr>
              <a:t>Working with RRLC to continue to improve upon and support this collection and the needs of its users. Use data gathered from this to build upon and expand A tech collection according to feedback from users, inform future RRLC workshops, etc. Development of a Zotero group bibliography on Assistive Tech in Education and Libraries.</a:t>
            </a:r>
            <a:endParaRPr lang="en-US">
              <a:latin typeface="Calibri"/>
              <a:cs typeface="Calibri"/>
            </a:endParaRPr>
          </a:p>
        </p:txBody>
      </p:sp>
      <p:sp>
        <p:nvSpPr>
          <p:cNvPr id="4" name="Slide Number Placeholder 3"/>
          <p:cNvSpPr>
            <a:spLocks noGrp="1"/>
          </p:cNvSpPr>
          <p:nvPr>
            <p:ph type="sldNum" sz="quarter" idx="5"/>
          </p:nvPr>
        </p:nvSpPr>
        <p:spPr/>
        <p:txBody>
          <a:bodyPr/>
          <a:lstStyle/>
          <a:p>
            <a:fld id="{E9AFD82D-37A2-47A8-87A9-0957AAE0E0C7}" type="slidenum">
              <a:rPr lang="en-US"/>
              <a:pPr/>
              <a:t>13</a:t>
            </a:fld>
            <a:endParaRPr lang="en-US"/>
          </a:p>
        </p:txBody>
      </p:sp>
    </p:spTree>
    <p:extLst>
      <p:ext uri="{BB962C8B-B14F-4D97-AF65-F5344CB8AC3E}">
        <p14:creationId xmlns:p14="http://schemas.microsoft.com/office/powerpoint/2010/main" val="1999744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ea typeface="MS Pゴシック"/>
                <a:cs typeface="Arial"/>
              </a:rPr>
              <a:t>A The goal of this project is to increase awareness and support for assistive technologies among library professionals and their communities. This project will build a unique collection of technology that will provide educators, librarians, and others an opportunity to learn and engage with </a:t>
            </a:r>
            <a:r>
              <a:rPr lang="en-US">
                <a:latin typeface="Arial"/>
                <a:ea typeface="MS Pゴシック"/>
                <a:cs typeface="Arial"/>
                <a:hlinkClick r:id="rId3"/>
              </a:rPr>
              <a:t>assistive technology</a:t>
            </a:r>
            <a:r>
              <a:rPr lang="en-US">
                <a:latin typeface="Arial"/>
                <a:ea typeface="MS Pゴシック"/>
                <a:cs typeface="Arial"/>
              </a:rPr>
              <a:t> (products, equipment, and systems that enhance learning, working, and daily living for persons with disabilities)</a:t>
            </a:r>
          </a:p>
        </p:txBody>
      </p:sp>
      <p:sp>
        <p:nvSpPr>
          <p:cNvPr id="4" name="Slide Number Placeholder 3"/>
          <p:cNvSpPr>
            <a:spLocks noGrp="1"/>
          </p:cNvSpPr>
          <p:nvPr>
            <p:ph type="sldNum" sz="quarter" idx="5"/>
          </p:nvPr>
        </p:nvSpPr>
        <p:spPr/>
        <p:txBody>
          <a:bodyPr/>
          <a:lstStyle/>
          <a:p>
            <a:fld id="{E9AFD82D-37A2-47A8-87A9-0957AAE0E0C7}" type="slidenum">
              <a:rPr lang="en-US"/>
              <a:pPr/>
              <a:t>2</a:t>
            </a:fld>
            <a:endParaRPr lang="en-US"/>
          </a:p>
        </p:txBody>
      </p:sp>
    </p:spTree>
    <p:extLst>
      <p:ext uri="{BB962C8B-B14F-4D97-AF65-F5344CB8AC3E}">
        <p14:creationId xmlns:p14="http://schemas.microsoft.com/office/powerpoint/2010/main" val="32023525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latin typeface="Calibri"/>
                <a:ea typeface="MS Pゴシック"/>
                <a:cs typeface="Calibri"/>
              </a:rPr>
              <a:t>E:Multiple</a:t>
            </a:r>
            <a:r>
              <a:rPr lang="en-US">
                <a:latin typeface="Calibri"/>
                <a:ea typeface="MS Pゴシック"/>
                <a:cs typeface="Calibri"/>
              </a:rPr>
              <a:t> studies have shown that without instructor familiarity with Assistive Tech, it's less likely to be transformative.  (McNicholl, 2019)</a:t>
            </a:r>
          </a:p>
          <a:p>
            <a:endParaRPr lang="en-US">
              <a:latin typeface="Calibri"/>
              <a:cs typeface="Calibri"/>
            </a:endParaRPr>
          </a:p>
        </p:txBody>
      </p:sp>
      <p:sp>
        <p:nvSpPr>
          <p:cNvPr id="4" name="Slide Number Placeholder 3"/>
          <p:cNvSpPr>
            <a:spLocks noGrp="1"/>
          </p:cNvSpPr>
          <p:nvPr>
            <p:ph type="sldNum" sz="quarter" idx="5"/>
          </p:nvPr>
        </p:nvSpPr>
        <p:spPr/>
        <p:txBody>
          <a:bodyPr/>
          <a:lstStyle/>
          <a:p>
            <a:fld id="{E9AFD82D-37A2-47A8-87A9-0957AAE0E0C7}" type="slidenum">
              <a:rPr lang="en-US"/>
              <a:pPr/>
              <a:t>3</a:t>
            </a:fld>
            <a:endParaRPr lang="en-US"/>
          </a:p>
        </p:txBody>
      </p:sp>
    </p:spTree>
    <p:extLst>
      <p:ext uri="{BB962C8B-B14F-4D97-AF65-F5344CB8AC3E}">
        <p14:creationId xmlns:p14="http://schemas.microsoft.com/office/powerpoint/2010/main" val="30968814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ea typeface="MS Pゴシック"/>
                <a:cs typeface="Arial"/>
              </a:rPr>
              <a:t>E: Accessibility in computing is a problem with increasing awareness. As a resource for instruction, education and access to digital information resources, the library is an excellent partner to tackle this problem.  Libraries can provide introductory access and experimentation with tools that increase inclusion in our digitally driven workplace and educational environment. </a:t>
            </a:r>
            <a:endParaRPr lang="en-US"/>
          </a:p>
        </p:txBody>
      </p:sp>
      <p:sp>
        <p:nvSpPr>
          <p:cNvPr id="4" name="Slide Number Placeholder 3"/>
          <p:cNvSpPr>
            <a:spLocks noGrp="1"/>
          </p:cNvSpPr>
          <p:nvPr>
            <p:ph type="sldNum" sz="quarter" idx="5"/>
          </p:nvPr>
        </p:nvSpPr>
        <p:spPr/>
        <p:txBody>
          <a:bodyPr/>
          <a:lstStyle/>
          <a:p>
            <a:fld id="{E9AFD82D-37A2-47A8-87A9-0957AAE0E0C7}" type="slidenum">
              <a:rPr lang="en-US"/>
              <a:pPr/>
              <a:t>4</a:t>
            </a:fld>
            <a:endParaRPr lang="en-US"/>
          </a:p>
        </p:txBody>
      </p:sp>
    </p:spTree>
    <p:extLst>
      <p:ext uri="{BB962C8B-B14F-4D97-AF65-F5344CB8AC3E}">
        <p14:creationId xmlns:p14="http://schemas.microsoft.com/office/powerpoint/2010/main" val="11532321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MS Pゴシック"/>
                <a:cs typeface="Calibri"/>
              </a:rPr>
              <a:t>Fortunate enough to work with an undergrad from the CEILAM program at UR in the spring. Was given the flexibility to choose which piece of technology they wanted to focus on, Xbox Adaptiv was chosen. This is the quick start guide they created, converted to a pretty neat video to show their process.</a:t>
            </a:r>
          </a:p>
          <a:p>
            <a:endParaRPr lang="en-US">
              <a:latin typeface="Calibri"/>
              <a:ea typeface="MS Pゴシック"/>
              <a:cs typeface="Calibri"/>
            </a:endParaRPr>
          </a:p>
          <a:p>
            <a:r>
              <a:rPr lang="en-US">
                <a:latin typeface="Calibri"/>
                <a:ea typeface="MS Pゴシック"/>
                <a:cs typeface="Calibri"/>
              </a:rPr>
              <a:t>The Xbox Adaptiv is designed to make user input for video games easier for those with physical disabilities. Works with a variety of systems.</a:t>
            </a:r>
          </a:p>
          <a:p>
            <a:r>
              <a:rPr lang="en-US">
                <a:latin typeface="Calibri"/>
                <a:ea typeface="MS Pゴシック"/>
                <a:cs typeface="Calibri"/>
              </a:rPr>
              <a:t>Price is not accessible, due to the need for multiple add-ons (like the simple switch and joystick mouse), to make it versatile.</a:t>
            </a:r>
          </a:p>
          <a:p>
            <a:endParaRPr lang="en-US">
              <a:latin typeface="Calibri"/>
              <a:ea typeface="MS Pゴシック"/>
              <a:cs typeface="Calibri"/>
            </a:endParaRPr>
          </a:p>
          <a:p>
            <a:r>
              <a:rPr lang="en-US">
                <a:latin typeface="Calibri"/>
                <a:ea typeface="MS Pゴシック"/>
                <a:cs typeface="Calibri"/>
              </a:rPr>
              <a:t>Simple switches are big buttons that require little dexterity to use. They can extend and replace a number of buttons used for gaming.</a:t>
            </a:r>
            <a:endParaRPr lang="en-US">
              <a:latin typeface="Calibri"/>
              <a:cs typeface="Calibri"/>
            </a:endParaRPr>
          </a:p>
          <a:p>
            <a:r>
              <a:rPr lang="en-US">
                <a:latin typeface="Calibri"/>
                <a:ea typeface="MS Pゴシック"/>
                <a:cs typeface="Calibri"/>
              </a:rPr>
              <a:t>Joystick mouse selected is also one that requires little dexterity. Ours is not a gaming mouse, but one that can be used with small movements of the palm, nothing more.</a:t>
            </a:r>
            <a:endParaRPr lang="en-US">
              <a:latin typeface="Calibri"/>
              <a:cs typeface="Calibri"/>
            </a:endParaRPr>
          </a:p>
        </p:txBody>
      </p:sp>
      <p:sp>
        <p:nvSpPr>
          <p:cNvPr id="4" name="Slide Number Placeholder 3"/>
          <p:cNvSpPr>
            <a:spLocks noGrp="1"/>
          </p:cNvSpPr>
          <p:nvPr>
            <p:ph type="sldNum" sz="quarter" idx="5"/>
          </p:nvPr>
        </p:nvSpPr>
        <p:spPr/>
        <p:txBody>
          <a:bodyPr/>
          <a:lstStyle/>
          <a:p>
            <a:fld id="{E9AFD82D-37A2-47A8-87A9-0957AAE0E0C7}" type="slidenum">
              <a:rPr lang="en-US"/>
              <a:pPr/>
              <a:t>5</a:t>
            </a:fld>
            <a:endParaRPr lang="en-US"/>
          </a:p>
        </p:txBody>
      </p:sp>
    </p:spTree>
    <p:extLst>
      <p:ext uri="{BB962C8B-B14F-4D97-AF65-F5344CB8AC3E}">
        <p14:creationId xmlns:p14="http://schemas.microsoft.com/office/powerpoint/2010/main" val="22790924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Joystick mouse selected is also one that requires little dexterity. Ours is not a gaming mouse, but one that can be used with small movements of the palm, nothing more.</a:t>
            </a:r>
          </a:p>
        </p:txBody>
      </p:sp>
      <p:sp>
        <p:nvSpPr>
          <p:cNvPr id="4" name="Slide Number Placeholder 3"/>
          <p:cNvSpPr>
            <a:spLocks noGrp="1"/>
          </p:cNvSpPr>
          <p:nvPr>
            <p:ph type="sldNum" sz="quarter" idx="5"/>
          </p:nvPr>
        </p:nvSpPr>
        <p:spPr/>
        <p:txBody>
          <a:bodyPr/>
          <a:lstStyle/>
          <a:p>
            <a:fld id="{E9AFD82D-37A2-47A8-87A9-0957AAE0E0C7}" type="slidenum">
              <a:rPr lang="en-US"/>
              <a:pPr/>
              <a:t>6</a:t>
            </a:fld>
            <a:endParaRPr lang="en-US"/>
          </a:p>
        </p:txBody>
      </p:sp>
    </p:spTree>
    <p:extLst>
      <p:ext uri="{BB962C8B-B14F-4D97-AF65-F5344CB8AC3E}">
        <p14:creationId xmlns:p14="http://schemas.microsoft.com/office/powerpoint/2010/main" val="22585130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ea typeface="MS Pゴシック"/>
                <a:cs typeface="Arial"/>
              </a:rPr>
              <a:t>The functions you use are all organized by category. So instead of jumping between menus, panels and submenus, they’re all in one place.</a:t>
            </a:r>
          </a:p>
          <a:p>
            <a:r>
              <a:rPr lang="en-US">
                <a:latin typeface="Arial"/>
                <a:ea typeface="MS Pゴシック"/>
                <a:cs typeface="Arial"/>
              </a:rPr>
              <a:t>Reduces need for memorization and for multiple keys to be pressed at the same time</a:t>
            </a:r>
            <a:endParaRPr lang="en-US">
              <a:cs typeface="Arial"/>
            </a:endParaRPr>
          </a:p>
        </p:txBody>
      </p:sp>
      <p:sp>
        <p:nvSpPr>
          <p:cNvPr id="4" name="Slide Number Placeholder 3"/>
          <p:cNvSpPr>
            <a:spLocks noGrp="1"/>
          </p:cNvSpPr>
          <p:nvPr>
            <p:ph type="sldNum" sz="quarter" idx="5"/>
          </p:nvPr>
        </p:nvSpPr>
        <p:spPr/>
        <p:txBody>
          <a:bodyPr/>
          <a:lstStyle/>
          <a:p>
            <a:fld id="{E9AFD82D-37A2-47A8-87A9-0957AAE0E0C7}" type="slidenum">
              <a:rPr lang="en-US"/>
              <a:pPr/>
              <a:t>7</a:t>
            </a:fld>
            <a:endParaRPr lang="en-US"/>
          </a:p>
        </p:txBody>
      </p:sp>
    </p:spTree>
    <p:extLst>
      <p:ext uri="{BB962C8B-B14F-4D97-AF65-F5344CB8AC3E}">
        <p14:creationId xmlns:p14="http://schemas.microsoft.com/office/powerpoint/2010/main" val="25518658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MS Pゴシック"/>
                <a:cs typeface="Calibri"/>
              </a:rPr>
              <a:t>Optimized refers to the layout of the keys, which you may notice are not QWERTY. QWERTY not available at the time of purchase, but you are able to reconfigure the keys at will.</a:t>
            </a:r>
          </a:p>
          <a:p>
            <a:r>
              <a:rPr lang="en-US">
                <a:latin typeface="Calibri"/>
                <a:ea typeface="MS Pゴシック"/>
                <a:cs typeface="Calibri"/>
              </a:rPr>
              <a:t>These keys optimized for 1 handed, whereas QWERTY optimized for 2.</a:t>
            </a:r>
          </a:p>
          <a:p>
            <a:endParaRPr lang="en-US">
              <a:latin typeface="Calibri"/>
              <a:ea typeface="MS Pゴシック"/>
              <a:cs typeface="Calibri"/>
            </a:endParaRPr>
          </a:p>
          <a:p>
            <a:r>
              <a:rPr lang="en-US">
                <a:latin typeface="Calibri"/>
                <a:ea typeface="MS Pゴシック"/>
                <a:cs typeface="Calibri"/>
              </a:rPr>
              <a:t>Much less expensive than dedicated one-handed keyboards, which also only come in right or left handed varieties. This works for either, or for both hands at once.</a:t>
            </a:r>
            <a:endParaRPr lang="en-US">
              <a:cs typeface="Arial"/>
            </a:endParaRPr>
          </a:p>
          <a:p>
            <a:endParaRPr lang="en-US">
              <a:latin typeface="Calibri"/>
              <a:cs typeface="Calibri"/>
            </a:endParaRPr>
          </a:p>
          <a:p>
            <a:r>
              <a:rPr lang="en-US">
                <a:latin typeface="Calibri"/>
                <a:ea typeface="MS Pゴシック"/>
                <a:cs typeface="Calibri"/>
              </a:rPr>
              <a:t>Allows for faster data entry</a:t>
            </a:r>
            <a:endParaRPr lang="en-US">
              <a:latin typeface="Calibri"/>
              <a:cs typeface="Calibri"/>
            </a:endParaRPr>
          </a:p>
          <a:p>
            <a:endParaRPr lang="en-US">
              <a:latin typeface="Calibri"/>
              <a:cs typeface="Calibri"/>
            </a:endParaRPr>
          </a:p>
        </p:txBody>
      </p:sp>
      <p:sp>
        <p:nvSpPr>
          <p:cNvPr id="4" name="Slide Number Placeholder 3"/>
          <p:cNvSpPr>
            <a:spLocks noGrp="1"/>
          </p:cNvSpPr>
          <p:nvPr>
            <p:ph type="sldNum" sz="quarter" idx="5"/>
          </p:nvPr>
        </p:nvSpPr>
        <p:spPr/>
        <p:txBody>
          <a:bodyPr/>
          <a:lstStyle/>
          <a:p>
            <a:fld id="{E9AFD82D-37A2-47A8-87A9-0957AAE0E0C7}" type="slidenum">
              <a:rPr lang="en-US"/>
              <a:pPr/>
              <a:t>8</a:t>
            </a:fld>
            <a:endParaRPr lang="en-US"/>
          </a:p>
        </p:txBody>
      </p:sp>
    </p:spTree>
    <p:extLst>
      <p:ext uri="{BB962C8B-B14F-4D97-AF65-F5344CB8AC3E}">
        <p14:creationId xmlns:p14="http://schemas.microsoft.com/office/powerpoint/2010/main" val="4974462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A</a:t>
            </a:r>
          </a:p>
          <a:p>
            <a:r>
              <a:rPr lang="en-US">
                <a:latin typeface="Arial"/>
                <a:ea typeface="MS Pゴシック"/>
                <a:cs typeface="Arial"/>
              </a:rPr>
              <a:t>Simple switches are big buttons that require little dexterity to use. They can extend and replace a number of buttons.</a:t>
            </a:r>
          </a:p>
          <a:p>
            <a:r>
              <a:rPr lang="en-US">
                <a:latin typeface="Arial"/>
                <a:ea typeface="MS Pゴシック"/>
                <a:cs typeface="Arial"/>
              </a:rPr>
              <a:t>Our collection has 4, in yellow, red, green, and blue</a:t>
            </a:r>
            <a:endParaRPr lang="en-US">
              <a:latin typeface="Arial"/>
              <a:cs typeface="Arial"/>
            </a:endParaRPr>
          </a:p>
          <a:p>
            <a:endParaRPr lang="en-US">
              <a:latin typeface="Calibri"/>
              <a:cs typeface="Calibri"/>
            </a:endParaRPr>
          </a:p>
        </p:txBody>
      </p:sp>
      <p:sp>
        <p:nvSpPr>
          <p:cNvPr id="4" name="Slide Number Placeholder 3"/>
          <p:cNvSpPr>
            <a:spLocks noGrp="1"/>
          </p:cNvSpPr>
          <p:nvPr>
            <p:ph type="sldNum" sz="quarter" idx="5"/>
          </p:nvPr>
        </p:nvSpPr>
        <p:spPr/>
        <p:txBody>
          <a:bodyPr/>
          <a:lstStyle/>
          <a:p>
            <a:fld id="{E9AFD82D-37A2-47A8-87A9-0957AAE0E0C7}" type="slidenum">
              <a:rPr lang="en-US"/>
              <a:pPr/>
              <a:t>9</a:t>
            </a:fld>
            <a:endParaRPr lang="en-US"/>
          </a:p>
        </p:txBody>
      </p:sp>
    </p:spTree>
    <p:extLst>
      <p:ext uri="{BB962C8B-B14F-4D97-AF65-F5344CB8AC3E}">
        <p14:creationId xmlns:p14="http://schemas.microsoft.com/office/powerpoint/2010/main" val="17747036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5800" y="2057400"/>
            <a:ext cx="7772400" cy="1143000"/>
          </a:xfrm>
        </p:spPr>
        <p:txBody>
          <a:bodyPr/>
          <a:lstStyle>
            <a:lvl1pPr>
              <a:defRPr/>
            </a:lvl1pPr>
          </a:lstStyle>
          <a:p>
            <a:pPr lvl="0"/>
            <a:r>
              <a:rPr lang="en-US" noProof="0"/>
              <a:t>Click to edit Master title style</a:t>
            </a:r>
          </a:p>
        </p:txBody>
      </p:sp>
      <p:sp>
        <p:nvSpPr>
          <p:cNvPr id="3075" name="Rectangle 3"/>
          <p:cNvSpPr>
            <a:spLocks noGrp="1" noChangeArrowheads="1"/>
          </p:cNvSpPr>
          <p:nvPr>
            <p:ph type="subTitle" idx="1"/>
          </p:nvPr>
        </p:nvSpPr>
        <p:spPr>
          <a:xfrm>
            <a:off x="685800" y="3505200"/>
            <a:ext cx="7772400" cy="1752600"/>
          </a:xfrm>
        </p:spPr>
        <p:txBody>
          <a:bodyPr/>
          <a:lstStyle>
            <a:lvl1pPr marL="0" indent="0" algn="ctr">
              <a:buFont typeface="Wingdings" pitchFamily="124" charset="2"/>
              <a:buNone/>
              <a:defRPr/>
            </a:lvl1pPr>
          </a:lstStyle>
          <a:p>
            <a:pPr lvl="0"/>
            <a:r>
              <a:rPr lang="en-US" noProof="0"/>
              <a:t>Click to edit Master subtitle style</a:t>
            </a:r>
          </a:p>
        </p:txBody>
      </p:sp>
      <p:pic>
        <p:nvPicPr>
          <p:cNvPr id="3079" name="Picture 7" descr="footerdar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276975"/>
            <a:ext cx="9144000" cy="581025"/>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52506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78151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6395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557204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44675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395337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627525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540705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634505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867991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36" name="Picture 12" descr="footerdark"/>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0" y="6276975"/>
            <a:ext cx="9144000" cy="581025"/>
          </a:xfrm>
          <a:prstGeom prst="rect">
            <a:avLst/>
          </a:prstGeom>
          <a:noFill/>
          <a:extLst>
            <a:ext uri="{909E8E84-426E-40dd-AFC4-6F175D3DCCD1}">
              <a14:hiddenFill xmlns=""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685800" y="609600"/>
            <a:ext cx="7772400" cy="1143000"/>
          </a:xfrm>
          <a:prstGeom prst="rect">
            <a:avLst/>
          </a:prstGeom>
          <a:noFill/>
          <a:ln>
            <a:noFill/>
          </a:ln>
          <a:effectLst>
            <a:outerShdw blurRad="50800" dist="12700" dir="8100000" algn="ctr" rotWithShape="0">
              <a:srgbClr val="FFFFFF">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outerShdw blurRad="50800" dist="12700" dir="8100000" algn="ctr" rotWithShape="0">
              <a:srgbClr val="FFFFFF">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itchFamily="124" charset="0"/>
          <a:ea typeface="MS Pゴシック" pitchFamily="-92" charset="-128"/>
        </a:defRPr>
      </a:lvl2pPr>
      <a:lvl3pPr algn="ctr" rtl="0" eaLnBrk="1" fontAlgn="base" hangingPunct="1">
        <a:spcBef>
          <a:spcPct val="0"/>
        </a:spcBef>
        <a:spcAft>
          <a:spcPct val="0"/>
        </a:spcAft>
        <a:defRPr sz="4400">
          <a:solidFill>
            <a:schemeClr val="tx2"/>
          </a:solidFill>
          <a:latin typeface="Times New Roman" pitchFamily="124" charset="0"/>
          <a:ea typeface="MS Pゴシック" pitchFamily="-92" charset="-128"/>
        </a:defRPr>
      </a:lvl3pPr>
      <a:lvl4pPr algn="ctr" rtl="0" eaLnBrk="1" fontAlgn="base" hangingPunct="1">
        <a:spcBef>
          <a:spcPct val="0"/>
        </a:spcBef>
        <a:spcAft>
          <a:spcPct val="0"/>
        </a:spcAft>
        <a:defRPr sz="4400">
          <a:solidFill>
            <a:schemeClr val="tx2"/>
          </a:solidFill>
          <a:latin typeface="Times New Roman" pitchFamily="124" charset="0"/>
          <a:ea typeface="MS Pゴシック" pitchFamily="-92" charset="-128"/>
        </a:defRPr>
      </a:lvl4pPr>
      <a:lvl5pPr algn="ctr" rtl="0" eaLnBrk="1" fontAlgn="base" hangingPunct="1">
        <a:spcBef>
          <a:spcPct val="0"/>
        </a:spcBef>
        <a:spcAft>
          <a:spcPct val="0"/>
        </a:spcAft>
        <a:defRPr sz="4400">
          <a:solidFill>
            <a:schemeClr val="tx2"/>
          </a:solidFill>
          <a:latin typeface="Times New Roman" pitchFamily="124" charset="0"/>
          <a:ea typeface="MS Pゴシック" pitchFamily="-92" charset="-128"/>
        </a:defRPr>
      </a:lvl5pPr>
      <a:lvl6pPr marL="457200" algn="ctr" rtl="0" eaLnBrk="1" fontAlgn="base" hangingPunct="1">
        <a:spcBef>
          <a:spcPct val="0"/>
        </a:spcBef>
        <a:spcAft>
          <a:spcPct val="0"/>
        </a:spcAft>
        <a:defRPr sz="4400">
          <a:solidFill>
            <a:schemeClr val="tx2"/>
          </a:solidFill>
          <a:latin typeface="Times New Roman" pitchFamily="124" charset="0"/>
          <a:ea typeface="MS Pゴシック" pitchFamily="-92" charset="-128"/>
        </a:defRPr>
      </a:lvl6pPr>
      <a:lvl7pPr marL="914400" algn="ctr" rtl="0" eaLnBrk="1" fontAlgn="base" hangingPunct="1">
        <a:spcBef>
          <a:spcPct val="0"/>
        </a:spcBef>
        <a:spcAft>
          <a:spcPct val="0"/>
        </a:spcAft>
        <a:defRPr sz="4400">
          <a:solidFill>
            <a:schemeClr val="tx2"/>
          </a:solidFill>
          <a:latin typeface="Times New Roman" pitchFamily="124" charset="0"/>
          <a:ea typeface="MS Pゴシック" pitchFamily="-92" charset="-128"/>
        </a:defRPr>
      </a:lvl7pPr>
      <a:lvl8pPr marL="1371600" algn="ctr" rtl="0" eaLnBrk="1" fontAlgn="base" hangingPunct="1">
        <a:spcBef>
          <a:spcPct val="0"/>
        </a:spcBef>
        <a:spcAft>
          <a:spcPct val="0"/>
        </a:spcAft>
        <a:defRPr sz="4400">
          <a:solidFill>
            <a:schemeClr val="tx2"/>
          </a:solidFill>
          <a:latin typeface="Times New Roman" pitchFamily="124" charset="0"/>
          <a:ea typeface="MS Pゴシック" pitchFamily="-92" charset="-128"/>
        </a:defRPr>
      </a:lvl8pPr>
      <a:lvl9pPr marL="1828800" algn="ctr" rtl="0" eaLnBrk="1" fontAlgn="base" hangingPunct="1">
        <a:spcBef>
          <a:spcPct val="0"/>
        </a:spcBef>
        <a:spcAft>
          <a:spcPct val="0"/>
        </a:spcAft>
        <a:defRPr sz="4400">
          <a:solidFill>
            <a:schemeClr val="tx2"/>
          </a:solidFill>
          <a:latin typeface="Times New Roman" pitchFamily="124" charset="0"/>
          <a:ea typeface="MS Pゴシック" pitchFamily="-92" charset="-128"/>
        </a:defRPr>
      </a:lvl9pPr>
    </p:titleStyle>
    <p:bodyStyle>
      <a:lvl1pPr marL="342900" indent="-342900" algn="l" rtl="0" eaLnBrk="1" fontAlgn="base" hangingPunct="1">
        <a:spcBef>
          <a:spcPct val="20000"/>
        </a:spcBef>
        <a:spcAft>
          <a:spcPct val="0"/>
        </a:spcAft>
        <a:buFont typeface="Wingdings" pitchFamily="124" charset="2"/>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Font typeface="Wingdings" pitchFamily="124" charset="2"/>
        <a:buChar char="§"/>
        <a:defRPr sz="2800">
          <a:solidFill>
            <a:schemeClr val="tx1"/>
          </a:solidFill>
          <a:latin typeface="+mn-lt"/>
          <a:ea typeface="+mn-ea"/>
        </a:defRPr>
      </a:lvl2pPr>
      <a:lvl3pPr marL="1143000" indent="-228600" algn="l" rtl="0" eaLnBrk="1" fontAlgn="base" hangingPunct="1">
        <a:spcBef>
          <a:spcPct val="20000"/>
        </a:spcBef>
        <a:spcAft>
          <a:spcPct val="0"/>
        </a:spcAft>
        <a:buFont typeface="Wingdings" pitchFamily="124" charset="2"/>
        <a:buChar char="§"/>
        <a:defRPr sz="2400">
          <a:solidFill>
            <a:schemeClr val="tx1"/>
          </a:solidFill>
          <a:latin typeface="+mn-lt"/>
          <a:ea typeface="+mn-ea"/>
        </a:defRPr>
      </a:lvl3pPr>
      <a:lvl4pPr marL="1600200" indent="-228600" algn="l" rtl="0" eaLnBrk="1" fontAlgn="base" hangingPunct="1">
        <a:spcBef>
          <a:spcPct val="20000"/>
        </a:spcBef>
        <a:spcAft>
          <a:spcPct val="0"/>
        </a:spcAft>
        <a:buFont typeface="Wingdings" pitchFamily="124" charset="2"/>
        <a:buChar char="§"/>
        <a:defRPr sz="2000">
          <a:solidFill>
            <a:schemeClr val="tx1"/>
          </a:solidFill>
          <a:latin typeface="+mn-lt"/>
          <a:ea typeface="+mn-ea"/>
        </a:defRPr>
      </a:lvl4pPr>
      <a:lvl5pPr marL="2057400" indent="-228600" algn="l" rtl="0" eaLnBrk="1" fontAlgn="base" hangingPunct="1">
        <a:spcBef>
          <a:spcPct val="20000"/>
        </a:spcBef>
        <a:spcAft>
          <a:spcPct val="0"/>
        </a:spcAft>
        <a:buFont typeface="Wingdings" pitchFamily="124" charset="2"/>
        <a:buChar char="§"/>
        <a:defRPr sz="2000">
          <a:solidFill>
            <a:schemeClr val="tx1"/>
          </a:solidFill>
          <a:latin typeface="+mn-lt"/>
          <a:ea typeface="+mn-ea"/>
        </a:defRPr>
      </a:lvl5pPr>
      <a:lvl6pPr marL="2514600" indent="-228600" algn="l" rtl="0" eaLnBrk="1" fontAlgn="base" hangingPunct="1">
        <a:spcBef>
          <a:spcPct val="20000"/>
        </a:spcBef>
        <a:spcAft>
          <a:spcPct val="0"/>
        </a:spcAft>
        <a:buFont typeface="Wingdings" pitchFamily="124" charset="2"/>
        <a:buChar char="§"/>
        <a:defRPr sz="2000">
          <a:solidFill>
            <a:schemeClr val="tx1"/>
          </a:solidFill>
          <a:latin typeface="+mn-lt"/>
          <a:ea typeface="+mn-ea"/>
        </a:defRPr>
      </a:lvl6pPr>
      <a:lvl7pPr marL="2971800" indent="-228600" algn="l" rtl="0" eaLnBrk="1" fontAlgn="base" hangingPunct="1">
        <a:spcBef>
          <a:spcPct val="20000"/>
        </a:spcBef>
        <a:spcAft>
          <a:spcPct val="0"/>
        </a:spcAft>
        <a:buFont typeface="Wingdings" pitchFamily="124" charset="2"/>
        <a:buChar char="§"/>
        <a:defRPr sz="2000">
          <a:solidFill>
            <a:schemeClr val="tx1"/>
          </a:solidFill>
          <a:latin typeface="+mn-lt"/>
          <a:ea typeface="+mn-ea"/>
        </a:defRPr>
      </a:lvl7pPr>
      <a:lvl8pPr marL="3429000" indent="-228600" algn="l" rtl="0" eaLnBrk="1" fontAlgn="base" hangingPunct="1">
        <a:spcBef>
          <a:spcPct val="20000"/>
        </a:spcBef>
        <a:spcAft>
          <a:spcPct val="0"/>
        </a:spcAft>
        <a:buFont typeface="Wingdings" pitchFamily="124" charset="2"/>
        <a:buChar char="§"/>
        <a:defRPr sz="2000">
          <a:solidFill>
            <a:schemeClr val="tx1"/>
          </a:solidFill>
          <a:latin typeface="+mn-lt"/>
          <a:ea typeface="+mn-ea"/>
        </a:defRPr>
      </a:lvl8pPr>
      <a:lvl9pPr marL="3886200" indent="-228600" algn="l" rtl="0" eaLnBrk="1" fontAlgn="base" hangingPunct="1">
        <a:spcBef>
          <a:spcPct val="20000"/>
        </a:spcBef>
        <a:spcAft>
          <a:spcPct val="0"/>
        </a:spcAft>
        <a:buFont typeface="Wingdings" pitchFamily="124" charset="2"/>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flickr.com/photos/brent_nashville/220827242/in/photolist-kvNff-5bPJC5-jTU8s" TargetMode="Externa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hyperlink" Target="https://3.bp.blogspot.com/-HULjBlbDEIM/Wv0w0Za7u2I/AAAAAAAAKPI/q9oyyG16Da4B0RqZRgwj7fKuCwuwkj2iQCLcBGAs/s1600/Adaptive-xbox-controller-HTNovo.png" TargetMode="External"/><Relationship Id="rId5" Type="http://schemas.openxmlformats.org/officeDocument/2006/relationships/hyperlink" Target="http://media.gadgetsin.com/2016/11/loupedeck_photo_editing_console_for_lightroom_2.jpg" TargetMode="External"/><Relationship Id="rId4" Type="http://schemas.openxmlformats.org/officeDocument/2006/relationships/hyperlink" Target="https://static.vecteezy.com/system/resources/previews/000/010/121/original/vector-ipad.jp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hyperlink" Target="https://gadgetsin.com/loupedeck-professional-photo-editing-console-for-lightroom.htm" TargetMode="External"/><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www.vecteezy.com/technology/10121-vector-ipad" TargetMode="External"/><Relationship Id="rId5" Type="http://schemas.openxmlformats.org/officeDocument/2006/relationships/image" Target="../media/image5.jpeg"/><Relationship Id="rId10" Type="http://schemas.openxmlformats.org/officeDocument/2006/relationships/hyperlink" Target="https://www.htnovo.net/2018/05/xbox-adaptive-controller-video.html" TargetMode="External"/><Relationship Id="rId4" Type="http://schemas.openxmlformats.org/officeDocument/2006/relationships/image" Target="../media/image4.jpeg"/><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9.png"/><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s://www.inclusivetlc.com/images/product/optima-joystick.jpg" TargetMode="Externa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s://www.provideocoalition.com/wp-content/uploads/Loupedeck-photo.jpeg" TargetMode="Externa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s://www.beeraider.com/wp-content/uploads/2014/10/Optimised-keyboard-mouse-1024x418.jpg" TargetMode="Externa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subTitle" idx="1"/>
          </p:nvPr>
        </p:nvSpPr>
        <p:spPr/>
        <p:txBody>
          <a:bodyPr/>
          <a:lstStyle/>
          <a:p>
            <a:r>
              <a:rPr lang="en-US">
                <a:solidFill>
                  <a:schemeClr val="accent5">
                    <a:lumMod val="25000"/>
                  </a:schemeClr>
                </a:solidFill>
                <a:latin typeface="Calibri"/>
                <a:cs typeface="Calibri"/>
              </a:rPr>
              <a:t>Allegra Tennis (STEM)</a:t>
            </a:r>
          </a:p>
          <a:p>
            <a:r>
              <a:rPr lang="en-US">
                <a:solidFill>
                  <a:schemeClr val="accent5">
                    <a:lumMod val="25000"/>
                  </a:schemeClr>
                </a:solidFill>
                <a:latin typeface="Calibri" pitchFamily="34" charset="0"/>
              </a:rPr>
              <a:t>Eileen Daly-Boas (Education)</a:t>
            </a:r>
          </a:p>
        </p:txBody>
      </p:sp>
      <p:pic>
        <p:nvPicPr>
          <p:cNvPr id="13" name="Picture 12" descr="RCL-Whit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6200" y="6366948"/>
            <a:ext cx="1219200" cy="379359"/>
          </a:xfrm>
          <a:prstGeom prst="rect">
            <a:avLst/>
          </a:prstGeom>
        </p:spPr>
      </p:pic>
      <p:sp>
        <p:nvSpPr>
          <p:cNvPr id="2" name="TextBox 1"/>
          <p:cNvSpPr txBox="1"/>
          <p:nvPr/>
        </p:nvSpPr>
        <p:spPr>
          <a:xfrm>
            <a:off x="838200" y="1219200"/>
            <a:ext cx="7086600" cy="1754326"/>
          </a:xfrm>
          <a:prstGeom prst="rect">
            <a:avLst/>
          </a:prstGeom>
          <a:noFill/>
        </p:spPr>
        <p:txBody>
          <a:bodyPr wrap="square" lIns="91440" tIns="45720" rIns="91440" bIns="45720" rtlCol="0" anchor="t">
            <a:spAutoFit/>
          </a:bodyPr>
          <a:lstStyle/>
          <a:p>
            <a:pPr algn="ctr"/>
            <a:r>
              <a:rPr lang="en-US" sz="3600">
                <a:solidFill>
                  <a:schemeClr val="accent5">
                    <a:lumMod val="25000"/>
                  </a:schemeClr>
                </a:solidFill>
                <a:latin typeface="Arial"/>
                <a:ea typeface="MS Pゴシック"/>
                <a:cs typeface="Arial"/>
              </a:rPr>
              <a:t>Making the future more accessible: Assistive technology at UR and the RRLC</a:t>
            </a:r>
            <a:endParaRPr lang="en-US">
              <a:solidFill>
                <a:schemeClr val="accent5">
                  <a:lumMod val="25000"/>
                </a:schemeClr>
              </a:solidFill>
              <a:cs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1D2CA-C3B9-48D7-840D-DF311E055CF2}"/>
              </a:ext>
            </a:extLst>
          </p:cNvPr>
          <p:cNvSpPr>
            <a:spLocks noGrp="1"/>
          </p:cNvSpPr>
          <p:nvPr>
            <p:ph type="title"/>
          </p:nvPr>
        </p:nvSpPr>
        <p:spPr>
          <a:xfrm>
            <a:off x="521043" y="609600"/>
            <a:ext cx="8112210" cy="1143000"/>
          </a:xfrm>
        </p:spPr>
        <p:txBody>
          <a:bodyPr/>
          <a:lstStyle/>
          <a:p>
            <a:r>
              <a:rPr lang="en-US">
                <a:solidFill>
                  <a:srgbClr val="12245C"/>
                </a:solidFill>
                <a:latin typeface="Arial"/>
                <a:cs typeface="Times New Roman"/>
              </a:rPr>
              <a:t>Birds of a feather: </a:t>
            </a:r>
            <a:br>
              <a:rPr lang="en-US">
                <a:solidFill>
                  <a:srgbClr val="12245C"/>
                </a:solidFill>
                <a:latin typeface="Arial"/>
                <a:cs typeface="Times New Roman"/>
              </a:rPr>
            </a:br>
            <a:r>
              <a:rPr lang="en-US">
                <a:solidFill>
                  <a:srgbClr val="12245C"/>
                </a:solidFill>
                <a:latin typeface="Arial"/>
                <a:cs typeface="Times New Roman"/>
              </a:rPr>
              <a:t>Kindle Fire, Chromebook, iPad</a:t>
            </a:r>
            <a:endParaRPr lang="en-US">
              <a:latin typeface="Arial"/>
              <a:cs typeface="Times New Roman"/>
            </a:endParaRPr>
          </a:p>
        </p:txBody>
      </p:sp>
      <p:sp>
        <p:nvSpPr>
          <p:cNvPr id="3" name="Content Placeholder 2">
            <a:extLst>
              <a:ext uri="{FF2B5EF4-FFF2-40B4-BE49-F238E27FC236}">
                <a16:creationId xmlns:a16="http://schemas.microsoft.com/office/drawing/2014/main" id="{7DBABABB-EB9C-44C7-8DD9-3AB51D7DDBB2}"/>
              </a:ext>
            </a:extLst>
          </p:cNvPr>
          <p:cNvSpPr>
            <a:spLocks noGrp="1"/>
          </p:cNvSpPr>
          <p:nvPr>
            <p:ph idx="1"/>
          </p:nvPr>
        </p:nvSpPr>
        <p:spPr/>
        <p:txBody>
          <a:bodyPr/>
          <a:lstStyle/>
          <a:p>
            <a:pPr>
              <a:buFont typeface="Arial" pitchFamily="124" charset="2"/>
              <a:buChar char="•"/>
            </a:pPr>
            <a:r>
              <a:rPr lang="en-US" sz="2400">
                <a:solidFill>
                  <a:srgbClr val="0D2A5C"/>
                </a:solidFill>
                <a:latin typeface="Arial"/>
                <a:cs typeface="Times New Roman"/>
              </a:rPr>
              <a:t>Built in capabilities: screen reading, audio assist and captioning, voice control, shortcuts and navigation assist.</a:t>
            </a:r>
          </a:p>
          <a:p>
            <a:pPr>
              <a:buFont typeface="Arial" pitchFamily="124" charset="2"/>
              <a:buChar char="•"/>
            </a:pPr>
            <a:r>
              <a:rPr lang="en-US" sz="2400">
                <a:solidFill>
                  <a:srgbClr val="0D2A5C"/>
                </a:solidFill>
                <a:latin typeface="Arial"/>
                <a:cs typeface="Times New Roman"/>
              </a:rPr>
              <a:t>Apps, extensions, and interoperability with other assistive technology.</a:t>
            </a:r>
          </a:p>
          <a:p>
            <a:pPr marL="0" indent="0">
              <a:buNone/>
            </a:pPr>
            <a:endParaRPr lang="en-US">
              <a:cs typeface="Times New Roman"/>
            </a:endParaRPr>
          </a:p>
        </p:txBody>
      </p:sp>
      <p:pic>
        <p:nvPicPr>
          <p:cNvPr id="5" name="Picture 4" descr="RCL-White.png">
            <a:extLst>
              <a:ext uri="{FF2B5EF4-FFF2-40B4-BE49-F238E27FC236}">
                <a16:creationId xmlns:a16="http://schemas.microsoft.com/office/drawing/2014/main" id="{87E10D03-AE1F-48A6-BEB1-8F8A0948A3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6200" y="6366948"/>
            <a:ext cx="1219200" cy="379359"/>
          </a:xfrm>
          <a:prstGeom prst="rect">
            <a:avLst/>
          </a:prstGeom>
        </p:spPr>
      </p:pic>
      <p:pic>
        <p:nvPicPr>
          <p:cNvPr id="7" name="Picture 7" descr="Flock of Birds · Free Stock Photo">
            <a:extLst>
              <a:ext uri="{FF2B5EF4-FFF2-40B4-BE49-F238E27FC236}">
                <a16:creationId xmlns:a16="http://schemas.microsoft.com/office/drawing/2014/main" id="{3B2ADC66-F553-4BBF-9DF4-164AF37E5ADF}"/>
              </a:ext>
            </a:extLst>
          </p:cNvPr>
          <p:cNvPicPr>
            <a:picLocks noChangeAspect="1"/>
          </p:cNvPicPr>
          <p:nvPr/>
        </p:nvPicPr>
        <p:blipFill>
          <a:blip r:embed="rId4"/>
          <a:stretch>
            <a:fillRect/>
          </a:stretch>
        </p:blipFill>
        <p:spPr>
          <a:xfrm>
            <a:off x="2912853" y="4038241"/>
            <a:ext cx="3347049" cy="2059556"/>
          </a:xfrm>
          <a:prstGeom prst="rect">
            <a:avLst/>
          </a:prstGeom>
        </p:spPr>
      </p:pic>
    </p:spTree>
    <p:extLst>
      <p:ext uri="{BB962C8B-B14F-4D97-AF65-F5344CB8AC3E}">
        <p14:creationId xmlns:p14="http://schemas.microsoft.com/office/powerpoint/2010/main" val="15630785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0C791-A886-4983-9259-DD731A1456C3}"/>
              </a:ext>
            </a:extLst>
          </p:cNvPr>
          <p:cNvSpPr>
            <a:spLocks noGrp="1"/>
          </p:cNvSpPr>
          <p:nvPr>
            <p:ph type="title"/>
          </p:nvPr>
        </p:nvSpPr>
        <p:spPr>
          <a:xfrm>
            <a:off x="427008" y="609600"/>
            <a:ext cx="8031192" cy="1200509"/>
          </a:xfrm>
        </p:spPr>
        <p:txBody>
          <a:bodyPr/>
          <a:lstStyle/>
          <a:p>
            <a:r>
              <a:rPr lang="en-US">
                <a:solidFill>
                  <a:srgbClr val="12245C"/>
                </a:solidFill>
                <a:latin typeface="Arial"/>
                <a:cs typeface="Times New Roman"/>
              </a:rPr>
              <a:t>Kindle Fire, Chromebook, iPad</a:t>
            </a:r>
            <a:endParaRPr lang="en-US">
              <a:solidFill>
                <a:srgbClr val="12245C"/>
              </a:solidFill>
              <a:latin typeface="Arial"/>
              <a:cs typeface="Arial"/>
            </a:endParaRPr>
          </a:p>
        </p:txBody>
      </p:sp>
      <p:sp>
        <p:nvSpPr>
          <p:cNvPr id="3" name="Content Placeholder 2">
            <a:extLst>
              <a:ext uri="{FF2B5EF4-FFF2-40B4-BE49-F238E27FC236}">
                <a16:creationId xmlns:a16="http://schemas.microsoft.com/office/drawing/2014/main" id="{2BBC6865-E2AF-4202-B2B1-EC49EAFD28B8}"/>
              </a:ext>
            </a:extLst>
          </p:cNvPr>
          <p:cNvSpPr>
            <a:spLocks noGrp="1"/>
          </p:cNvSpPr>
          <p:nvPr>
            <p:ph idx="1"/>
          </p:nvPr>
        </p:nvSpPr>
        <p:spPr/>
        <p:txBody>
          <a:bodyPr/>
          <a:lstStyle/>
          <a:p>
            <a:pPr marL="0" indent="0">
              <a:buNone/>
            </a:pPr>
            <a:r>
              <a:rPr lang="en-US">
                <a:solidFill>
                  <a:srgbClr val="12245C"/>
                </a:solidFill>
                <a:latin typeface="Arial"/>
                <a:ea typeface="MS Pゴシック"/>
                <a:cs typeface="+mn-lt"/>
              </a:rPr>
              <a:t>Assistance for a variety of challenges:</a:t>
            </a:r>
          </a:p>
          <a:p>
            <a:pPr>
              <a:buFont typeface="Arial" pitchFamily="124" charset="2"/>
              <a:buChar char="•"/>
            </a:pPr>
            <a:r>
              <a:rPr lang="en-US" sz="2400">
                <a:solidFill>
                  <a:srgbClr val="12245C"/>
                </a:solidFill>
                <a:latin typeface="Arial"/>
                <a:ea typeface="+mn-lt"/>
                <a:cs typeface="+mn-lt"/>
              </a:rPr>
              <a:t>Vision</a:t>
            </a:r>
            <a:endParaRPr lang="en-US" sz="2400">
              <a:solidFill>
                <a:srgbClr val="12245C"/>
              </a:solidFill>
              <a:latin typeface="Arial"/>
              <a:ea typeface="MS Pゴシック"/>
              <a:cs typeface="+mn-lt"/>
            </a:endParaRPr>
          </a:p>
          <a:p>
            <a:pPr>
              <a:buFont typeface="Arial" pitchFamily="124" charset="2"/>
              <a:buChar char="•"/>
            </a:pPr>
            <a:r>
              <a:rPr lang="en-US" sz="2400">
                <a:solidFill>
                  <a:srgbClr val="12245C"/>
                </a:solidFill>
                <a:latin typeface="Arial"/>
                <a:ea typeface="MS Pゴシック"/>
                <a:cs typeface="+mn-lt"/>
              </a:rPr>
              <a:t>Hearing </a:t>
            </a:r>
          </a:p>
          <a:p>
            <a:pPr>
              <a:buFont typeface="Arial" pitchFamily="124" charset="2"/>
              <a:buChar char="•"/>
            </a:pPr>
            <a:r>
              <a:rPr lang="en-US" sz="2400">
                <a:solidFill>
                  <a:srgbClr val="12245C"/>
                </a:solidFill>
                <a:latin typeface="Arial"/>
                <a:ea typeface="+mn-lt"/>
                <a:cs typeface="+mn-lt"/>
              </a:rPr>
              <a:t>Mobility </a:t>
            </a:r>
            <a:endParaRPr lang="en-US" sz="2400">
              <a:solidFill>
                <a:srgbClr val="12245C"/>
              </a:solidFill>
              <a:latin typeface="Arial"/>
              <a:ea typeface="MS Pゴシック"/>
              <a:cs typeface="+mn-lt"/>
            </a:endParaRPr>
          </a:p>
          <a:p>
            <a:pPr>
              <a:buFont typeface="Arial" pitchFamily="124" charset="2"/>
              <a:buChar char="•"/>
            </a:pPr>
            <a:r>
              <a:rPr lang="en-US" sz="2400">
                <a:solidFill>
                  <a:srgbClr val="12245C"/>
                </a:solidFill>
                <a:latin typeface="Arial"/>
                <a:ea typeface="+mn-lt"/>
                <a:cs typeface="+mn-lt"/>
              </a:rPr>
              <a:t>Communication</a:t>
            </a:r>
          </a:p>
          <a:p>
            <a:pPr>
              <a:buFont typeface="Arial" pitchFamily="124" charset="2"/>
              <a:buChar char="•"/>
            </a:pPr>
            <a:r>
              <a:rPr lang="en-US" sz="2400">
                <a:solidFill>
                  <a:srgbClr val="12245C"/>
                </a:solidFill>
                <a:latin typeface="Arial"/>
                <a:ea typeface="+mn-lt"/>
                <a:cs typeface="+mn-lt"/>
              </a:rPr>
              <a:t>Learning and behavioral disabilities, including reading, spatial reasoning, staying on-task</a:t>
            </a:r>
            <a:endParaRPr lang="en-US" sz="2400">
              <a:solidFill>
                <a:srgbClr val="12245C"/>
              </a:solidFill>
              <a:latin typeface="Arial"/>
              <a:cs typeface="Times New Roman"/>
            </a:endParaRPr>
          </a:p>
        </p:txBody>
      </p:sp>
    </p:spTree>
    <p:extLst>
      <p:ext uri="{BB962C8B-B14F-4D97-AF65-F5344CB8AC3E}">
        <p14:creationId xmlns:p14="http://schemas.microsoft.com/office/powerpoint/2010/main" val="32210663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1D2CA-C3B9-48D7-840D-DF311E055CF2}"/>
              </a:ext>
            </a:extLst>
          </p:cNvPr>
          <p:cNvSpPr>
            <a:spLocks noGrp="1"/>
          </p:cNvSpPr>
          <p:nvPr>
            <p:ph type="title"/>
          </p:nvPr>
        </p:nvSpPr>
        <p:spPr>
          <a:xfrm>
            <a:off x="-83275" y="473082"/>
            <a:ext cx="9314277" cy="1114951"/>
          </a:xfrm>
        </p:spPr>
        <p:txBody>
          <a:bodyPr/>
          <a:lstStyle/>
          <a:p>
            <a:r>
              <a:rPr lang="en-US">
                <a:solidFill>
                  <a:srgbClr val="12245C"/>
                </a:solidFill>
                <a:latin typeface="Arial"/>
                <a:cs typeface="Times New Roman"/>
              </a:rPr>
              <a:t>Original plans </a:t>
            </a:r>
            <a:r>
              <a:rPr lang="en-US">
                <a:solidFill>
                  <a:srgbClr val="FF0000"/>
                </a:solidFill>
                <a:latin typeface="Arial"/>
                <a:cs typeface="Times New Roman"/>
              </a:rPr>
              <a:t>vs</a:t>
            </a:r>
            <a:r>
              <a:rPr lang="en-US">
                <a:solidFill>
                  <a:srgbClr val="12245C"/>
                </a:solidFill>
                <a:latin typeface="Arial"/>
                <a:cs typeface="Times New Roman"/>
              </a:rPr>
              <a:t> COVID-19 plans</a:t>
            </a:r>
          </a:p>
        </p:txBody>
      </p:sp>
      <p:pic>
        <p:nvPicPr>
          <p:cNvPr id="5" name="Picture 4" descr="RCL-White.png">
            <a:extLst>
              <a:ext uri="{FF2B5EF4-FFF2-40B4-BE49-F238E27FC236}">
                <a16:creationId xmlns:a16="http://schemas.microsoft.com/office/drawing/2014/main" id="{87E10D03-AE1F-48A6-BEB1-8F8A0948A3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6200" y="6366948"/>
            <a:ext cx="1219200" cy="379359"/>
          </a:xfrm>
          <a:prstGeom prst="rect">
            <a:avLst/>
          </a:prstGeom>
        </p:spPr>
      </p:pic>
      <p:sp>
        <p:nvSpPr>
          <p:cNvPr id="4" name="TextBox 3">
            <a:extLst>
              <a:ext uri="{FF2B5EF4-FFF2-40B4-BE49-F238E27FC236}">
                <a16:creationId xmlns:a16="http://schemas.microsoft.com/office/drawing/2014/main" id="{5DB6F852-7551-4C2A-BE61-4A07AB95B163}"/>
              </a:ext>
            </a:extLst>
          </p:cNvPr>
          <p:cNvSpPr txBox="1"/>
          <p:nvPr/>
        </p:nvSpPr>
        <p:spPr>
          <a:xfrm>
            <a:off x="690191" y="2258150"/>
            <a:ext cx="7995397" cy="41139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Bef>
                <a:spcPts val="0"/>
              </a:spcBef>
              <a:spcAft>
                <a:spcPts val="1800"/>
              </a:spcAft>
              <a:buFont typeface="Arial"/>
              <a:buChar char="•"/>
            </a:pPr>
            <a:r>
              <a:rPr lang="en-US" sz="2800">
                <a:solidFill>
                  <a:srgbClr val="12245C"/>
                </a:solidFill>
                <a:latin typeface="Arial"/>
                <a:ea typeface="MS Pゴシック"/>
                <a:cs typeface="Arial"/>
              </a:rPr>
              <a:t>ILL circulation </a:t>
            </a:r>
            <a:r>
              <a:rPr lang="en-US" sz="2800">
                <a:solidFill>
                  <a:srgbClr val="FF0000"/>
                </a:solidFill>
                <a:latin typeface="Arial"/>
                <a:ea typeface="MS Pゴシック"/>
                <a:cs typeface="Arial"/>
              </a:rPr>
              <a:t>vs</a:t>
            </a:r>
            <a:r>
              <a:rPr lang="en-US" sz="2800">
                <a:solidFill>
                  <a:srgbClr val="12245C"/>
                </a:solidFill>
                <a:latin typeface="Arial"/>
                <a:ea typeface="MS Pゴシック"/>
                <a:cs typeface="Arial"/>
              </a:rPr>
              <a:t> digital "hands-on" sessions</a:t>
            </a:r>
          </a:p>
          <a:p>
            <a:pPr marL="342900" indent="-342900">
              <a:spcBef>
                <a:spcPts val="0"/>
              </a:spcBef>
              <a:spcAft>
                <a:spcPts val="1800"/>
              </a:spcAft>
              <a:buFont typeface="Arial"/>
              <a:buChar char="•"/>
            </a:pPr>
            <a:r>
              <a:rPr lang="en-US" sz="2800">
                <a:solidFill>
                  <a:srgbClr val="12245C"/>
                </a:solidFill>
                <a:latin typeface="Arial"/>
                <a:ea typeface="MS Pゴシック"/>
                <a:cs typeface="Arial"/>
              </a:rPr>
              <a:t>Physical </a:t>
            </a:r>
            <a:r>
              <a:rPr lang="en-US" sz="2800">
                <a:solidFill>
                  <a:srgbClr val="FF0000"/>
                </a:solidFill>
                <a:latin typeface="Arial"/>
                <a:ea typeface="MS Pゴシック"/>
                <a:cs typeface="Arial"/>
              </a:rPr>
              <a:t>vs</a:t>
            </a:r>
            <a:r>
              <a:rPr lang="en-US" sz="2800">
                <a:solidFill>
                  <a:srgbClr val="12245C"/>
                </a:solidFill>
                <a:latin typeface="Arial"/>
                <a:ea typeface="MS Pゴシック"/>
                <a:cs typeface="Arial"/>
              </a:rPr>
              <a:t> digital promotional materials and user quick-start guides</a:t>
            </a:r>
          </a:p>
          <a:p>
            <a:pPr marL="342900" indent="-342900">
              <a:spcBef>
                <a:spcPts val="0"/>
              </a:spcBef>
              <a:spcAft>
                <a:spcPts val="1800"/>
              </a:spcAft>
              <a:buFont typeface="Arial"/>
              <a:buChar char="•"/>
            </a:pPr>
            <a:r>
              <a:rPr lang="en-US" sz="2800">
                <a:solidFill>
                  <a:srgbClr val="12245C"/>
                </a:solidFill>
                <a:latin typeface="Arial"/>
                <a:ea typeface="MS Pゴシック"/>
                <a:cs typeface="Arial"/>
              </a:rPr>
              <a:t>Showcase in professional development settings </a:t>
            </a:r>
            <a:r>
              <a:rPr lang="en-US" sz="2800">
                <a:solidFill>
                  <a:srgbClr val="FF0000"/>
                </a:solidFill>
                <a:latin typeface="Arial"/>
                <a:ea typeface="MS Pゴシック"/>
                <a:cs typeface="Arial"/>
              </a:rPr>
              <a:t>vs</a:t>
            </a:r>
            <a:r>
              <a:rPr lang="en-US" sz="2800">
                <a:solidFill>
                  <a:srgbClr val="12245C"/>
                </a:solidFill>
                <a:latin typeface="Arial"/>
                <a:ea typeface="MS Pゴシック"/>
                <a:cs typeface="Arial"/>
              </a:rPr>
              <a:t> online only workshops and conferences</a:t>
            </a:r>
          </a:p>
          <a:p>
            <a:pPr marL="342900" indent="-342900">
              <a:spcBef>
                <a:spcPts val="0"/>
              </a:spcBef>
              <a:spcAft>
                <a:spcPts val="1000"/>
              </a:spcAft>
              <a:buFont typeface="Arial"/>
              <a:buChar char="•"/>
            </a:pPr>
            <a:endParaRPr lang="en-US" sz="2000">
              <a:solidFill>
                <a:srgbClr val="12245C"/>
              </a:solidFill>
              <a:latin typeface="Arial"/>
              <a:ea typeface="MS Pゴシック"/>
              <a:cs typeface="Arial"/>
            </a:endParaRPr>
          </a:p>
          <a:p>
            <a:pPr marL="342900" indent="-342900">
              <a:buFont typeface="Arial"/>
              <a:buChar char="•"/>
            </a:pPr>
            <a:endParaRPr lang="en-US" sz="2000">
              <a:solidFill>
                <a:srgbClr val="12245C"/>
              </a:solidFill>
              <a:latin typeface="Arial"/>
              <a:ea typeface="MS Pゴシック"/>
              <a:cs typeface="Arial"/>
            </a:endParaRPr>
          </a:p>
        </p:txBody>
      </p:sp>
    </p:spTree>
    <p:extLst>
      <p:ext uri="{BB962C8B-B14F-4D97-AF65-F5344CB8AC3E}">
        <p14:creationId xmlns:p14="http://schemas.microsoft.com/office/powerpoint/2010/main" val="36412930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1D2CA-C3B9-48D7-840D-DF311E055CF2}"/>
              </a:ext>
            </a:extLst>
          </p:cNvPr>
          <p:cNvSpPr>
            <a:spLocks noGrp="1"/>
          </p:cNvSpPr>
          <p:nvPr>
            <p:ph type="title"/>
          </p:nvPr>
        </p:nvSpPr>
        <p:spPr/>
        <p:txBody>
          <a:bodyPr/>
          <a:lstStyle/>
          <a:p>
            <a:r>
              <a:rPr lang="en-US">
                <a:solidFill>
                  <a:srgbClr val="12245C"/>
                </a:solidFill>
                <a:latin typeface="Arial"/>
                <a:cs typeface="Times New Roman"/>
              </a:rPr>
              <a:t>What's next?</a:t>
            </a:r>
            <a:endParaRPr lang="en-US">
              <a:solidFill>
                <a:srgbClr val="12245C"/>
              </a:solidFill>
              <a:latin typeface="Arial"/>
              <a:cs typeface="Arial"/>
            </a:endParaRPr>
          </a:p>
        </p:txBody>
      </p:sp>
      <p:sp>
        <p:nvSpPr>
          <p:cNvPr id="3" name="Content Placeholder 2">
            <a:extLst>
              <a:ext uri="{FF2B5EF4-FFF2-40B4-BE49-F238E27FC236}">
                <a16:creationId xmlns:a16="http://schemas.microsoft.com/office/drawing/2014/main" id="{7DBABABB-EB9C-44C7-8DD9-3AB51D7DDBB2}"/>
              </a:ext>
            </a:extLst>
          </p:cNvPr>
          <p:cNvSpPr>
            <a:spLocks noGrp="1"/>
          </p:cNvSpPr>
          <p:nvPr>
            <p:ph idx="1"/>
          </p:nvPr>
        </p:nvSpPr>
        <p:spPr/>
        <p:txBody>
          <a:bodyPr/>
          <a:lstStyle/>
          <a:p>
            <a:pPr>
              <a:buFont typeface="Arial" pitchFamily="124" charset="2"/>
              <a:buChar char="•"/>
            </a:pPr>
            <a:r>
              <a:rPr lang="en-US" sz="2400">
                <a:solidFill>
                  <a:srgbClr val="002060"/>
                </a:solidFill>
                <a:latin typeface="Arial"/>
                <a:cs typeface="Times New Roman"/>
              </a:rPr>
              <a:t>Continued Collaboration with RRLC towards expanding a tech collection</a:t>
            </a:r>
            <a:endParaRPr lang="en-US"/>
          </a:p>
          <a:p>
            <a:pPr>
              <a:buFont typeface="Arial" pitchFamily="124" charset="2"/>
              <a:buChar char="•"/>
            </a:pPr>
            <a:r>
              <a:rPr lang="en-US" sz="2400">
                <a:solidFill>
                  <a:srgbClr val="002060"/>
                </a:solidFill>
                <a:latin typeface="Arial"/>
                <a:cs typeface="Times New Roman"/>
              </a:rPr>
              <a:t>Feedback will inform future RRLC workshops</a:t>
            </a:r>
          </a:p>
          <a:p>
            <a:pPr>
              <a:buFont typeface="Arial" pitchFamily="124" charset="2"/>
              <a:buChar char="•"/>
            </a:pPr>
            <a:r>
              <a:rPr lang="en-US" sz="2400">
                <a:solidFill>
                  <a:srgbClr val="002060"/>
                </a:solidFill>
                <a:latin typeface="Arial"/>
                <a:cs typeface="Times New Roman"/>
              </a:rPr>
              <a:t>Creation of a shared bibliography of current research on Assistive Technology in Education using Zotero </a:t>
            </a:r>
          </a:p>
        </p:txBody>
      </p:sp>
      <p:pic>
        <p:nvPicPr>
          <p:cNvPr id="5" name="Picture 4" descr="RCL-White.png">
            <a:extLst>
              <a:ext uri="{FF2B5EF4-FFF2-40B4-BE49-F238E27FC236}">
                <a16:creationId xmlns:a16="http://schemas.microsoft.com/office/drawing/2014/main" id="{87E10D03-AE1F-48A6-BEB1-8F8A0948A3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6200" y="6366948"/>
            <a:ext cx="1219200" cy="379359"/>
          </a:xfrm>
          <a:prstGeom prst="rect">
            <a:avLst/>
          </a:prstGeom>
        </p:spPr>
      </p:pic>
    </p:spTree>
    <p:extLst>
      <p:ext uri="{BB962C8B-B14F-4D97-AF65-F5344CB8AC3E}">
        <p14:creationId xmlns:p14="http://schemas.microsoft.com/office/powerpoint/2010/main" val="4987159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1D2CA-C3B9-48D7-840D-DF311E055CF2}"/>
              </a:ext>
            </a:extLst>
          </p:cNvPr>
          <p:cNvSpPr>
            <a:spLocks noGrp="1"/>
          </p:cNvSpPr>
          <p:nvPr>
            <p:ph type="title"/>
          </p:nvPr>
        </p:nvSpPr>
        <p:spPr/>
        <p:txBody>
          <a:bodyPr/>
          <a:lstStyle/>
          <a:p>
            <a:r>
              <a:rPr lang="en-US">
                <a:solidFill>
                  <a:srgbClr val="0A235C"/>
                </a:solidFill>
                <a:latin typeface="Arial"/>
                <a:cs typeface="Times New Roman"/>
              </a:rPr>
              <a:t>Photo credits</a:t>
            </a:r>
          </a:p>
        </p:txBody>
      </p:sp>
      <p:sp>
        <p:nvSpPr>
          <p:cNvPr id="3" name="Content Placeholder 2">
            <a:extLst>
              <a:ext uri="{FF2B5EF4-FFF2-40B4-BE49-F238E27FC236}">
                <a16:creationId xmlns:a16="http://schemas.microsoft.com/office/drawing/2014/main" id="{7DBABABB-EB9C-44C7-8DD9-3AB51D7DDBB2}"/>
              </a:ext>
            </a:extLst>
          </p:cNvPr>
          <p:cNvSpPr>
            <a:spLocks noGrp="1"/>
          </p:cNvSpPr>
          <p:nvPr>
            <p:ph idx="1"/>
          </p:nvPr>
        </p:nvSpPr>
        <p:spPr/>
        <p:txBody>
          <a:bodyPr/>
          <a:lstStyle/>
          <a:p>
            <a:pPr>
              <a:buFont typeface="Arial" pitchFamily="124" charset="2"/>
              <a:buChar char="•"/>
            </a:pPr>
            <a:endParaRPr lang="en-US" sz="2400">
              <a:cs typeface="Times New Roman"/>
            </a:endParaRPr>
          </a:p>
          <a:p>
            <a:pPr marL="0" indent="0">
              <a:buNone/>
            </a:pPr>
            <a:endParaRPr lang="en-US" sz="2400" cap="all">
              <a:latin typeface="Arial"/>
              <a:cs typeface="Times New Roman"/>
            </a:endParaRPr>
          </a:p>
          <a:p>
            <a:endParaRPr lang="en-US" cap="all">
              <a:latin typeface="Times New Roman"/>
              <a:cs typeface="Times New Roman"/>
            </a:endParaRPr>
          </a:p>
        </p:txBody>
      </p:sp>
      <p:pic>
        <p:nvPicPr>
          <p:cNvPr id="5" name="Picture 4" descr="RCL-White.png">
            <a:extLst>
              <a:ext uri="{FF2B5EF4-FFF2-40B4-BE49-F238E27FC236}">
                <a16:creationId xmlns:a16="http://schemas.microsoft.com/office/drawing/2014/main" id="{87E10D03-AE1F-48A6-BEB1-8F8A0948A3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6200" y="6366948"/>
            <a:ext cx="1219200" cy="379359"/>
          </a:xfrm>
          <a:prstGeom prst="rect">
            <a:avLst/>
          </a:prstGeom>
        </p:spPr>
      </p:pic>
      <p:sp>
        <p:nvSpPr>
          <p:cNvPr id="9" name="TextBox 8">
            <a:extLst>
              <a:ext uri="{FF2B5EF4-FFF2-40B4-BE49-F238E27FC236}">
                <a16:creationId xmlns:a16="http://schemas.microsoft.com/office/drawing/2014/main" id="{E65F9E53-B18F-471E-902D-547B2B515405}"/>
              </a:ext>
            </a:extLst>
          </p:cNvPr>
          <p:cNvSpPr txBox="1"/>
          <p:nvPr/>
        </p:nvSpPr>
        <p:spPr>
          <a:xfrm>
            <a:off x="310552" y="1662023"/>
            <a:ext cx="8522897"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000">
                <a:latin typeface="Arial"/>
                <a:ea typeface="MS Pゴシック"/>
                <a:cs typeface="Arial"/>
              </a:rPr>
              <a:t>"Goat Race" by SeeMidTN.com  (aka Brent) </a:t>
            </a:r>
            <a:r>
              <a:rPr lang="en-US" sz="2000">
                <a:latin typeface="Arial"/>
                <a:ea typeface="MS Pゴシック"/>
                <a:cs typeface="Arial"/>
                <a:hlinkClick r:id="rId3"/>
              </a:rPr>
              <a:t>https://www.flickr.com/photos/brent_nashville/220827242/in/photolist-kvNff-5bPJC5-jTU8s</a:t>
            </a:r>
            <a:r>
              <a:rPr lang="en-US" sz="2000">
                <a:latin typeface="Arial"/>
                <a:ea typeface="MS Pゴシック"/>
                <a:cs typeface="Arial"/>
              </a:rPr>
              <a:t> </a:t>
            </a:r>
            <a:endParaRPr lang="en-US" sz="2000">
              <a:cs typeface="Arial" charset="0"/>
            </a:endParaRPr>
          </a:p>
          <a:p>
            <a:pPr marL="342900" indent="-342900">
              <a:buFont typeface="Arial"/>
              <a:buChar char="•"/>
            </a:pPr>
            <a:endParaRPr lang="en-US" sz="2000">
              <a:latin typeface="Arial"/>
              <a:ea typeface="MS Pゴシック"/>
              <a:cs typeface="Arial"/>
            </a:endParaRPr>
          </a:p>
          <a:p>
            <a:pPr marL="342900" indent="-342900">
              <a:buFont typeface="Arial"/>
              <a:buChar char="•"/>
            </a:pPr>
            <a:r>
              <a:rPr lang="en-US" sz="2000">
                <a:latin typeface="Arial"/>
                <a:ea typeface="MS Pゴシック"/>
                <a:cs typeface="Arial"/>
              </a:rPr>
              <a:t>iPad: </a:t>
            </a:r>
            <a:r>
              <a:rPr lang="en-US" sz="2000">
                <a:latin typeface="Arial"/>
                <a:ea typeface="MS Pゴシック"/>
                <a:cs typeface="Arial"/>
                <a:hlinkClick r:id="rId4"/>
              </a:rPr>
              <a:t>https://static.vecteezy.com/system/resources/previews/000/010/121/original/vector-ipad.jpg</a:t>
            </a:r>
            <a:r>
              <a:rPr lang="en-US" sz="2000">
                <a:latin typeface="Arial"/>
                <a:ea typeface="MS Pゴシック"/>
                <a:cs typeface="Arial"/>
              </a:rPr>
              <a:t>    </a:t>
            </a:r>
            <a:endParaRPr lang="en-US" sz="2000">
              <a:cs typeface="Arial" charset="0"/>
            </a:endParaRPr>
          </a:p>
          <a:p>
            <a:pPr marL="342900" indent="-342900">
              <a:buFont typeface="Arial"/>
              <a:buChar char="•"/>
            </a:pPr>
            <a:endParaRPr lang="en-US" sz="2000">
              <a:latin typeface="Arial"/>
              <a:ea typeface="MS Pゴシック"/>
              <a:cs typeface="Arial"/>
            </a:endParaRPr>
          </a:p>
          <a:p>
            <a:pPr marL="342900" indent="-342900">
              <a:buFont typeface="Arial"/>
              <a:buChar char="•"/>
            </a:pPr>
            <a:r>
              <a:rPr lang="en-US" sz="2000" err="1">
                <a:latin typeface="Arial"/>
                <a:ea typeface="MS Pゴシック"/>
                <a:cs typeface="Arial"/>
              </a:rPr>
              <a:t>Loupedeck</a:t>
            </a:r>
            <a:r>
              <a:rPr lang="en-US" sz="2000">
                <a:latin typeface="Arial"/>
                <a:ea typeface="MS Pゴシック"/>
                <a:cs typeface="Arial"/>
              </a:rPr>
              <a:t>:  </a:t>
            </a:r>
            <a:r>
              <a:rPr lang="en-US" sz="2000">
                <a:latin typeface="Arial"/>
                <a:ea typeface="MS Pゴシック"/>
                <a:cs typeface="Arial"/>
                <a:hlinkClick r:id="rId5"/>
              </a:rPr>
              <a:t>http://media.gadgetsin.com/2016/11/loupedeck_photo_editing_console_for_lightroom_2.jpg</a:t>
            </a:r>
            <a:r>
              <a:rPr lang="en-US" sz="2000">
                <a:latin typeface="Arial"/>
                <a:ea typeface="MS Pゴシック"/>
                <a:cs typeface="Arial"/>
              </a:rPr>
              <a:t> </a:t>
            </a:r>
            <a:endParaRPr lang="en-US" sz="2000">
              <a:cs typeface="Arial" charset="0"/>
            </a:endParaRPr>
          </a:p>
          <a:p>
            <a:pPr marL="342900" indent="-342900">
              <a:buFont typeface="Arial"/>
              <a:buChar char="•"/>
            </a:pPr>
            <a:endParaRPr lang="en-US" sz="2000">
              <a:latin typeface="Arial"/>
              <a:ea typeface="MS Pゴシック"/>
              <a:cs typeface="Arial"/>
            </a:endParaRPr>
          </a:p>
          <a:p>
            <a:pPr marL="342900" indent="-342900">
              <a:buFont typeface="Arial"/>
              <a:buChar char="•"/>
            </a:pPr>
            <a:r>
              <a:rPr lang="en-US" sz="2000">
                <a:latin typeface="Arial"/>
                <a:ea typeface="MS Pゴシック"/>
                <a:cs typeface="Arial"/>
              </a:rPr>
              <a:t>Xbox Adaptive: </a:t>
            </a:r>
            <a:r>
              <a:rPr lang="en-US" sz="2000">
                <a:latin typeface="Arial"/>
                <a:ea typeface="MS Pゴシック"/>
                <a:cs typeface="Arial"/>
                <a:hlinkClick r:id="rId6"/>
              </a:rPr>
              <a:t>https://3.bp.blogspot.com/-HULjBlbDEIM/Wv0w0Za7u2I/AAAAAAAAKPI/q9oyyG16Da4B0RqZRgwj7fKuCwuwkj2iQCLcBGAs/s1600/Adaptive-xbox-controller-HTNovo.png</a:t>
            </a:r>
            <a:r>
              <a:rPr lang="en-US" sz="2000">
                <a:latin typeface="Arial"/>
                <a:ea typeface="MS Pゴシック"/>
                <a:cs typeface="Arial"/>
              </a:rPr>
              <a:t> </a:t>
            </a:r>
            <a:endParaRPr lang="en-US" sz="2000">
              <a:cs typeface="Arial"/>
            </a:endParaRPr>
          </a:p>
          <a:p>
            <a:endParaRPr lang="en-US" sz="2000">
              <a:cs typeface="Arial"/>
            </a:endParaRPr>
          </a:p>
          <a:p>
            <a:endParaRPr lang="en-US" sz="2000">
              <a:cs typeface="Arial"/>
            </a:endParaRPr>
          </a:p>
        </p:txBody>
      </p:sp>
    </p:spTree>
    <p:extLst>
      <p:ext uri="{BB962C8B-B14F-4D97-AF65-F5344CB8AC3E}">
        <p14:creationId xmlns:p14="http://schemas.microsoft.com/office/powerpoint/2010/main" val="28774330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1D2CA-C3B9-48D7-840D-DF311E055CF2}"/>
              </a:ext>
            </a:extLst>
          </p:cNvPr>
          <p:cNvSpPr>
            <a:spLocks noGrp="1"/>
          </p:cNvSpPr>
          <p:nvPr>
            <p:ph type="title"/>
          </p:nvPr>
        </p:nvSpPr>
        <p:spPr/>
        <p:txBody>
          <a:bodyPr/>
          <a:lstStyle/>
          <a:p>
            <a:r>
              <a:rPr lang="en-US">
                <a:solidFill>
                  <a:srgbClr val="132C61"/>
                </a:solidFill>
                <a:latin typeface="Arial"/>
                <a:cs typeface="Times New Roman"/>
              </a:rPr>
              <a:t>RRLC technology grant</a:t>
            </a:r>
            <a:endParaRPr lang="en-US">
              <a:solidFill>
                <a:srgbClr val="132C61"/>
              </a:solidFill>
              <a:latin typeface="Arial"/>
              <a:cs typeface="Arial"/>
            </a:endParaRPr>
          </a:p>
        </p:txBody>
      </p:sp>
      <p:pic>
        <p:nvPicPr>
          <p:cNvPr id="4" name="Picture 5" descr="Text, logo&#10;&#10;Description automatically generated">
            <a:extLst>
              <a:ext uri="{FF2B5EF4-FFF2-40B4-BE49-F238E27FC236}">
                <a16:creationId xmlns:a16="http://schemas.microsoft.com/office/drawing/2014/main" id="{EA9B24CC-DE70-4D62-A3B9-645FD5F63CD8}"/>
              </a:ext>
            </a:extLst>
          </p:cNvPr>
          <p:cNvPicPr>
            <a:picLocks noGrp="1" noChangeAspect="1"/>
          </p:cNvPicPr>
          <p:nvPr>
            <p:ph idx="1"/>
          </p:nvPr>
        </p:nvPicPr>
        <p:blipFill>
          <a:blip r:embed="rId3"/>
          <a:stretch>
            <a:fillRect/>
          </a:stretch>
        </p:blipFill>
        <p:spPr>
          <a:xfrm>
            <a:off x="2252662" y="4463849"/>
            <a:ext cx="4638675" cy="1724025"/>
          </a:xfrm>
        </p:spPr>
      </p:pic>
      <p:pic>
        <p:nvPicPr>
          <p:cNvPr id="5" name="Picture 4" descr="RCL-White.png">
            <a:extLst>
              <a:ext uri="{FF2B5EF4-FFF2-40B4-BE49-F238E27FC236}">
                <a16:creationId xmlns:a16="http://schemas.microsoft.com/office/drawing/2014/main" id="{87E10D03-AE1F-48A6-BEB1-8F8A0948A3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6200" y="6366948"/>
            <a:ext cx="1219200" cy="379359"/>
          </a:xfrm>
          <a:prstGeom prst="rect">
            <a:avLst/>
          </a:prstGeom>
        </p:spPr>
      </p:pic>
      <p:sp>
        <p:nvSpPr>
          <p:cNvPr id="7" name="TextBox 6">
            <a:extLst>
              <a:ext uri="{FF2B5EF4-FFF2-40B4-BE49-F238E27FC236}">
                <a16:creationId xmlns:a16="http://schemas.microsoft.com/office/drawing/2014/main" id="{1B8C345D-9851-4873-A294-11B294BDCAD2}"/>
              </a:ext>
            </a:extLst>
          </p:cNvPr>
          <p:cNvSpPr txBox="1"/>
          <p:nvPr/>
        </p:nvSpPr>
        <p:spPr>
          <a:xfrm>
            <a:off x="505097" y="2223654"/>
            <a:ext cx="7594237" cy="3541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Bef>
                <a:spcPts val="0"/>
              </a:spcBef>
              <a:spcAft>
                <a:spcPts val="1900"/>
              </a:spcAft>
              <a:buFont typeface="Arial,Sans-Serif"/>
              <a:buChar char="•"/>
            </a:pPr>
            <a:r>
              <a:rPr lang="en-US">
                <a:solidFill>
                  <a:srgbClr val="112D5C"/>
                </a:solidFill>
                <a:latin typeface="Arial"/>
                <a:ea typeface="MS Pゴシック"/>
                <a:cs typeface="Arial"/>
              </a:rPr>
              <a:t>Goal: increased support and awareness</a:t>
            </a:r>
            <a:endParaRPr lang="en-US">
              <a:latin typeface="Arial"/>
              <a:ea typeface="MS Pゴシック"/>
              <a:cs typeface="Arial"/>
            </a:endParaRPr>
          </a:p>
          <a:p>
            <a:pPr marL="342900" indent="-342900">
              <a:spcBef>
                <a:spcPts val="0"/>
              </a:spcBef>
              <a:spcAft>
                <a:spcPts val="1900"/>
              </a:spcAft>
              <a:buFont typeface="Arial,Sans-Serif"/>
              <a:buChar char="•"/>
            </a:pPr>
            <a:r>
              <a:rPr lang="en-US">
                <a:solidFill>
                  <a:srgbClr val="112D5C"/>
                </a:solidFill>
                <a:latin typeface="Arial"/>
                <a:ea typeface="MS Pゴシック"/>
                <a:cs typeface="Arial"/>
              </a:rPr>
              <a:t>Build a collection for hands-on experimentation</a:t>
            </a:r>
            <a:endParaRPr lang="en-US">
              <a:cs typeface="Arial" charset="0"/>
            </a:endParaRPr>
          </a:p>
          <a:p>
            <a:pPr marL="342900" indent="-342900">
              <a:spcBef>
                <a:spcPts val="0"/>
              </a:spcBef>
              <a:spcAft>
                <a:spcPts val="1900"/>
              </a:spcAft>
              <a:buFont typeface="Arial,Sans-Serif"/>
              <a:buChar char="•"/>
            </a:pPr>
            <a:r>
              <a:rPr lang="en-US">
                <a:solidFill>
                  <a:srgbClr val="112D5C"/>
                </a:solidFill>
                <a:latin typeface="Arial"/>
                <a:ea typeface="MS Pゴシック"/>
                <a:cs typeface="Arial"/>
              </a:rPr>
              <a:t>Intended to be used for educators, not for long-term needs</a:t>
            </a:r>
          </a:p>
          <a:p>
            <a:pPr marL="342900" indent="-342900">
              <a:spcBef>
                <a:spcPts val="0"/>
              </a:spcBef>
              <a:spcAft>
                <a:spcPts val="1000"/>
              </a:spcAft>
              <a:buFont typeface="Arial,Sans-Serif"/>
              <a:buChar char="•"/>
            </a:pPr>
            <a:endParaRPr lang="en-US">
              <a:solidFill>
                <a:srgbClr val="112D5C"/>
              </a:solidFill>
              <a:latin typeface="Arial"/>
              <a:ea typeface="MS Pゴシック"/>
              <a:cs typeface="Arial"/>
            </a:endParaRPr>
          </a:p>
          <a:p>
            <a:pPr marL="342900" indent="-342900">
              <a:spcBef>
                <a:spcPts val="0"/>
              </a:spcBef>
              <a:spcAft>
                <a:spcPts val="1000"/>
              </a:spcAft>
              <a:buFont typeface="Arial"/>
              <a:buChar char="•"/>
            </a:pPr>
            <a:endParaRPr lang="en-US" sz="2000">
              <a:solidFill>
                <a:srgbClr val="12245C"/>
              </a:solidFill>
              <a:latin typeface="Arial"/>
              <a:ea typeface="MS Pゴシック"/>
              <a:cs typeface="Arial"/>
            </a:endParaRPr>
          </a:p>
          <a:p>
            <a:pPr marL="342900" indent="-342900">
              <a:buFont typeface="Arial"/>
              <a:buChar char="•"/>
            </a:pPr>
            <a:endParaRPr lang="en-US" sz="2000">
              <a:solidFill>
                <a:srgbClr val="12245C"/>
              </a:solidFill>
              <a:latin typeface="Arial"/>
              <a:ea typeface="MS Pゴシック"/>
              <a:cs typeface="Arial"/>
            </a:endParaRPr>
          </a:p>
        </p:txBody>
      </p:sp>
    </p:spTree>
    <p:extLst>
      <p:ext uri="{BB962C8B-B14F-4D97-AF65-F5344CB8AC3E}">
        <p14:creationId xmlns:p14="http://schemas.microsoft.com/office/powerpoint/2010/main" val="15568106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1D2CA-C3B9-48D7-840D-DF311E055CF2}"/>
              </a:ext>
            </a:extLst>
          </p:cNvPr>
          <p:cNvSpPr>
            <a:spLocks noGrp="1"/>
          </p:cNvSpPr>
          <p:nvPr>
            <p:ph type="title"/>
          </p:nvPr>
        </p:nvSpPr>
        <p:spPr>
          <a:xfrm>
            <a:off x="685800" y="409575"/>
            <a:ext cx="7772400" cy="1143000"/>
          </a:xfrm>
        </p:spPr>
        <p:txBody>
          <a:bodyPr/>
          <a:lstStyle/>
          <a:p>
            <a:r>
              <a:rPr lang="en-US">
                <a:solidFill>
                  <a:srgbClr val="132C61"/>
                </a:solidFill>
                <a:latin typeface="Arial"/>
                <a:cs typeface="Times New Roman"/>
              </a:rPr>
              <a:t>Why a tech "petting zoo?"</a:t>
            </a:r>
            <a:endParaRPr lang="en-US">
              <a:solidFill>
                <a:srgbClr val="132C61"/>
              </a:solidFill>
              <a:latin typeface="Arial"/>
            </a:endParaRPr>
          </a:p>
        </p:txBody>
      </p:sp>
      <p:sp>
        <p:nvSpPr>
          <p:cNvPr id="3" name="Content Placeholder 2">
            <a:extLst>
              <a:ext uri="{FF2B5EF4-FFF2-40B4-BE49-F238E27FC236}">
                <a16:creationId xmlns:a16="http://schemas.microsoft.com/office/drawing/2014/main" id="{7DBABABB-EB9C-44C7-8DD9-3AB51D7DDBB2}"/>
              </a:ext>
            </a:extLst>
          </p:cNvPr>
          <p:cNvSpPr>
            <a:spLocks noGrp="1"/>
          </p:cNvSpPr>
          <p:nvPr>
            <p:ph idx="1"/>
          </p:nvPr>
        </p:nvSpPr>
        <p:spPr>
          <a:xfrm>
            <a:off x="685800" y="1981200"/>
            <a:ext cx="2998323" cy="4114800"/>
          </a:xfrm>
        </p:spPr>
        <p:txBody>
          <a:bodyPr/>
          <a:lstStyle/>
          <a:p>
            <a:pPr marL="0" indent="0">
              <a:buNone/>
            </a:pPr>
            <a:endParaRPr lang="en-US" sz="1600">
              <a:ea typeface="MS Pゴシック"/>
              <a:cs typeface="+mn-lt"/>
            </a:endParaRPr>
          </a:p>
          <a:p>
            <a:endParaRPr lang="en-US">
              <a:cs typeface="Times New Roman"/>
            </a:endParaRPr>
          </a:p>
          <a:p>
            <a:endParaRPr lang="en-US">
              <a:cs typeface="Times New Roman"/>
            </a:endParaRPr>
          </a:p>
        </p:txBody>
      </p:sp>
      <p:pic>
        <p:nvPicPr>
          <p:cNvPr id="5" name="Picture 4" descr="RCL-White.png">
            <a:extLst>
              <a:ext uri="{FF2B5EF4-FFF2-40B4-BE49-F238E27FC236}">
                <a16:creationId xmlns:a16="http://schemas.microsoft.com/office/drawing/2014/main" id="{87E10D03-AE1F-48A6-BEB1-8F8A0948A3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6200" y="6366948"/>
            <a:ext cx="1219200" cy="379359"/>
          </a:xfrm>
          <a:prstGeom prst="rect">
            <a:avLst/>
          </a:prstGeom>
        </p:spPr>
      </p:pic>
      <p:sp>
        <p:nvSpPr>
          <p:cNvPr id="13" name="TextBox 12">
            <a:extLst>
              <a:ext uri="{FF2B5EF4-FFF2-40B4-BE49-F238E27FC236}">
                <a16:creationId xmlns:a16="http://schemas.microsoft.com/office/drawing/2014/main" id="{0A58DC0C-DD98-4C52-B01B-B842042B029C}"/>
              </a:ext>
            </a:extLst>
          </p:cNvPr>
          <p:cNvSpPr txBox="1"/>
          <p:nvPr/>
        </p:nvSpPr>
        <p:spPr>
          <a:xfrm>
            <a:off x="3376110" y="3735537"/>
            <a:ext cx="2168105" cy="1208897"/>
          </a:xfrm>
          <a:prstGeom prst="rect">
            <a:avLst/>
          </a:prstGeom>
        </p:spPr>
        <p:txBody>
          <a:bodyPr lIns="91440" tIns="45720" rIns="91440" bIns="45720" anchor="t">
            <a:normAutofit/>
          </a:bodyPr>
          <a:lstStyle/>
          <a:p>
            <a:endParaRPr lang="en-US">
              <a:cs typeface="Arial"/>
            </a:endParaRPr>
          </a:p>
        </p:txBody>
      </p:sp>
      <p:grpSp>
        <p:nvGrpSpPr>
          <p:cNvPr id="34" name="Group 33">
            <a:extLst>
              <a:ext uri="{FF2B5EF4-FFF2-40B4-BE49-F238E27FC236}">
                <a16:creationId xmlns:a16="http://schemas.microsoft.com/office/drawing/2014/main" id="{DD12B4BF-DF9C-43D4-8E5F-0F01F61E578B}"/>
              </a:ext>
            </a:extLst>
          </p:cNvPr>
          <p:cNvGrpSpPr/>
          <p:nvPr/>
        </p:nvGrpSpPr>
        <p:grpSpPr>
          <a:xfrm>
            <a:off x="6697656" y="1342846"/>
            <a:ext cx="2146612" cy="4373592"/>
            <a:chOff x="5360562" y="1759789"/>
            <a:chExt cx="2146612" cy="4373592"/>
          </a:xfrm>
        </p:grpSpPr>
        <p:pic>
          <p:nvPicPr>
            <p:cNvPr id="7" name="Picture 7" descr="four small goats with differently colored collars next to a small fence.">
              <a:extLst>
                <a:ext uri="{FF2B5EF4-FFF2-40B4-BE49-F238E27FC236}">
                  <a16:creationId xmlns:a16="http://schemas.microsoft.com/office/drawing/2014/main" id="{98E7E1E5-CA0B-4B9F-AD35-FA1CF5A63947}"/>
                </a:ext>
              </a:extLst>
            </p:cNvPr>
            <p:cNvPicPr>
              <a:picLocks noChangeAspect="1"/>
            </p:cNvPicPr>
            <p:nvPr/>
          </p:nvPicPr>
          <p:blipFill>
            <a:blip r:embed="rId4"/>
            <a:stretch>
              <a:fillRect/>
            </a:stretch>
          </p:blipFill>
          <p:spPr>
            <a:xfrm>
              <a:off x="5360562" y="1759789"/>
              <a:ext cx="2146612" cy="43735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2" descr="Graphical user interface, application&#10;&#10;Description automatically generated">
              <a:extLst>
                <a:ext uri="{FF2B5EF4-FFF2-40B4-BE49-F238E27FC236}">
                  <a16:creationId xmlns:a16="http://schemas.microsoft.com/office/drawing/2014/main" id="{317924FF-873B-4E58-A811-DB8B038F6CDB}"/>
                </a:ext>
              </a:extLst>
            </p:cNvPr>
            <p:cNvPicPr>
              <a:picLocks noChangeAspect="1"/>
            </p:cNvPicPr>
            <p:nvPr/>
          </p:nvPicPr>
          <p:blipFill rotWithShape="1">
            <a:blip r:embed="rId5">
              <a:extLst>
                <a:ext uri="{837473B0-CC2E-450A-ABE3-18F120FF3D39}">
                  <a1611:picAttrSrcUrl xmlns:a1611="http://schemas.microsoft.com/office/drawing/2016/11/main" xmlns="" r:id="rId6"/>
                </a:ext>
              </a:extLst>
            </a:blip>
            <a:srcRect l="24683" r="24051" b="4630"/>
            <a:stretch/>
          </p:blipFill>
          <p:spPr>
            <a:xfrm>
              <a:off x="5371381" y="3360274"/>
              <a:ext cx="695308" cy="899148"/>
            </a:xfrm>
            <a:prstGeom prst="rect">
              <a:avLst/>
            </a:prstGeom>
          </p:spPr>
        </p:pic>
        <p:pic>
          <p:nvPicPr>
            <p:cNvPr id="27" name="Picture 27" descr="A picture containing remote, game, holding, video&#10;&#10;Description automatically generated">
              <a:extLst>
                <a:ext uri="{FF2B5EF4-FFF2-40B4-BE49-F238E27FC236}">
                  <a16:creationId xmlns:a16="http://schemas.microsoft.com/office/drawing/2014/main" id="{157A649D-C381-4F04-B65D-000228FAA87C}"/>
                </a:ext>
              </a:extLst>
            </p:cNvPr>
            <p:cNvPicPr>
              <a:picLocks noChangeAspect="1"/>
            </p:cNvPicPr>
            <p:nvPr/>
          </p:nvPicPr>
          <p:blipFill rotWithShape="1">
            <a:blip r:embed="rId7">
              <a:extLst>
                <a:ext uri="{837473B0-CC2E-450A-ABE3-18F120FF3D39}">
                  <a1611:picAttrSrcUrl xmlns:a1611="http://schemas.microsoft.com/office/drawing/2016/11/main" xmlns="" r:id="rId8"/>
                </a:ext>
              </a:extLst>
            </a:blip>
            <a:srcRect l="13089" t="25833" r="4692" b="22500"/>
            <a:stretch/>
          </p:blipFill>
          <p:spPr>
            <a:xfrm>
              <a:off x="5687682" y="4875074"/>
              <a:ext cx="1378409" cy="552581"/>
            </a:xfrm>
            <a:prstGeom prst="rect">
              <a:avLst/>
            </a:prstGeom>
          </p:spPr>
        </p:pic>
        <p:pic>
          <p:nvPicPr>
            <p:cNvPr id="30" name="Picture 30" descr="A picture containing icon&#10;&#10;Description automatically generated">
              <a:extLst>
                <a:ext uri="{FF2B5EF4-FFF2-40B4-BE49-F238E27FC236}">
                  <a16:creationId xmlns:a16="http://schemas.microsoft.com/office/drawing/2014/main" id="{023DC316-4B3A-4671-803A-C3B841189914}"/>
                </a:ext>
              </a:extLst>
            </p:cNvPr>
            <p:cNvPicPr>
              <a:picLocks noChangeAspect="1"/>
            </p:cNvPicPr>
            <p:nvPr/>
          </p:nvPicPr>
          <p:blipFill>
            <a:blip r:embed="rId9">
              <a:extLst>
                <a:ext uri="{837473B0-CC2E-450A-ABE3-18F120FF3D39}">
                  <a1611:picAttrSrcUrl xmlns:a1611="http://schemas.microsoft.com/office/drawing/2016/11/main" xmlns="" r:id="rId10"/>
                </a:ext>
              </a:extLst>
            </a:blip>
            <a:stretch>
              <a:fillRect/>
            </a:stretch>
          </p:blipFill>
          <p:spPr>
            <a:xfrm>
              <a:off x="6133381" y="2861410"/>
              <a:ext cx="989163" cy="401934"/>
            </a:xfrm>
            <a:prstGeom prst="rect">
              <a:avLst/>
            </a:prstGeom>
          </p:spPr>
        </p:pic>
      </p:grpSp>
      <p:sp>
        <p:nvSpPr>
          <p:cNvPr id="31" name="TextBox 30">
            <a:extLst>
              <a:ext uri="{FF2B5EF4-FFF2-40B4-BE49-F238E27FC236}">
                <a16:creationId xmlns:a16="http://schemas.microsoft.com/office/drawing/2014/main" id="{728DD699-5705-4F98-91E7-D404A8A86D14}"/>
              </a:ext>
            </a:extLst>
          </p:cNvPr>
          <p:cNvSpPr txBox="1"/>
          <p:nvPr/>
        </p:nvSpPr>
        <p:spPr>
          <a:xfrm>
            <a:off x="4508740" y="2917527"/>
            <a:ext cx="2613804" cy="662556"/>
          </a:xfrm>
          <a:prstGeom prst="rect">
            <a:avLst/>
          </a:prstGeom>
        </p:spPr>
        <p:txBody>
          <a:bodyPr lIns="91440" tIns="45720" rIns="91440" bIns="45720" anchor="t">
            <a:normAutofit/>
          </a:bodyPr>
          <a:lstStyle/>
          <a:p>
            <a:endParaRPr lang="en-US">
              <a:cs typeface="Arial"/>
            </a:endParaRPr>
          </a:p>
        </p:txBody>
      </p:sp>
      <p:sp>
        <p:nvSpPr>
          <p:cNvPr id="38" name="TextBox 37">
            <a:extLst>
              <a:ext uri="{FF2B5EF4-FFF2-40B4-BE49-F238E27FC236}">
                <a16:creationId xmlns:a16="http://schemas.microsoft.com/office/drawing/2014/main" id="{DA210783-0DAB-4FDD-84F6-FF5087BD2A2E}"/>
              </a:ext>
            </a:extLst>
          </p:cNvPr>
          <p:cNvSpPr txBox="1"/>
          <p:nvPr/>
        </p:nvSpPr>
        <p:spPr>
          <a:xfrm>
            <a:off x="368061" y="1561382"/>
            <a:ext cx="5561162"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a:solidFill>
                  <a:srgbClr val="0A235C"/>
                </a:solidFill>
                <a:latin typeface="Arial"/>
                <a:ea typeface="MS Pゴシック"/>
                <a:cs typeface="Arial"/>
              </a:rPr>
              <a:t>Workshops and practice with AT increases the comfort level and confidence of instructors, and leads to more successful implementation. (Schmidt et al., 2017; McNicholl et al., 2019; Jones et al., 2018)</a:t>
            </a:r>
            <a:endParaRPr lang="en-US"/>
          </a:p>
          <a:p>
            <a:pPr marL="342900" indent="-342900">
              <a:buFont typeface="Arial"/>
              <a:buChar char="•"/>
            </a:pPr>
            <a:endParaRPr lang="en-US">
              <a:solidFill>
                <a:srgbClr val="0A235C"/>
              </a:solidFill>
              <a:cs typeface="Arial"/>
            </a:endParaRPr>
          </a:p>
          <a:p>
            <a:pPr marL="342900" indent="-342900">
              <a:buFont typeface="Arial"/>
              <a:buChar char="•"/>
            </a:pPr>
            <a:r>
              <a:rPr lang="en-US">
                <a:solidFill>
                  <a:srgbClr val="0A235C"/>
                </a:solidFill>
                <a:latin typeface="Arial"/>
                <a:ea typeface="MS Pゴシック"/>
                <a:cs typeface="Arial"/>
              </a:rPr>
              <a:t>This is a low-cost, low-stress way for  instructors and librarians to get to know the technology.</a:t>
            </a:r>
          </a:p>
          <a:p>
            <a:endParaRPr lang="en-US">
              <a:solidFill>
                <a:srgbClr val="0A235C"/>
              </a:solidFill>
              <a:cs typeface="Arial"/>
            </a:endParaRPr>
          </a:p>
        </p:txBody>
      </p:sp>
    </p:spTree>
    <p:extLst>
      <p:ext uri="{BB962C8B-B14F-4D97-AF65-F5344CB8AC3E}">
        <p14:creationId xmlns:p14="http://schemas.microsoft.com/office/powerpoint/2010/main" val="2128671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1D2CA-C3B9-48D7-840D-DF311E055CF2}"/>
              </a:ext>
            </a:extLst>
          </p:cNvPr>
          <p:cNvSpPr>
            <a:spLocks noGrp="1"/>
          </p:cNvSpPr>
          <p:nvPr>
            <p:ph type="title"/>
          </p:nvPr>
        </p:nvSpPr>
        <p:spPr/>
        <p:txBody>
          <a:bodyPr/>
          <a:lstStyle/>
          <a:p>
            <a:r>
              <a:rPr lang="en-US">
                <a:solidFill>
                  <a:srgbClr val="12245C"/>
                </a:solidFill>
                <a:latin typeface="Arial"/>
                <a:cs typeface="Times New Roman"/>
              </a:rPr>
              <a:t>Why the library?</a:t>
            </a:r>
          </a:p>
        </p:txBody>
      </p:sp>
      <p:sp>
        <p:nvSpPr>
          <p:cNvPr id="3" name="Content Placeholder 2">
            <a:extLst>
              <a:ext uri="{FF2B5EF4-FFF2-40B4-BE49-F238E27FC236}">
                <a16:creationId xmlns:a16="http://schemas.microsoft.com/office/drawing/2014/main" id="{7DBABABB-EB9C-44C7-8DD9-3AB51D7DDBB2}"/>
              </a:ext>
            </a:extLst>
          </p:cNvPr>
          <p:cNvSpPr>
            <a:spLocks noGrp="1"/>
          </p:cNvSpPr>
          <p:nvPr>
            <p:ph idx="1"/>
          </p:nvPr>
        </p:nvSpPr>
        <p:spPr>
          <a:xfrm>
            <a:off x="685800" y="1895475"/>
            <a:ext cx="7772400" cy="4114800"/>
          </a:xfrm>
        </p:spPr>
        <p:txBody>
          <a:bodyPr/>
          <a:lstStyle/>
          <a:p>
            <a:pPr>
              <a:spcBef>
                <a:spcPts val="0"/>
              </a:spcBef>
              <a:spcAft>
                <a:spcPts val="1500"/>
              </a:spcAft>
              <a:buFont typeface="Arial" pitchFamily="124" charset="2"/>
              <a:buChar char="•"/>
            </a:pPr>
            <a:r>
              <a:rPr lang="en-US" sz="2400">
                <a:solidFill>
                  <a:srgbClr val="0A235C"/>
                </a:solidFill>
                <a:latin typeface="Arial"/>
                <a:cs typeface="Times New Roman"/>
              </a:rPr>
              <a:t>Accessibility in computing (and elsewhere in academia)</a:t>
            </a:r>
            <a:endParaRPr lang="en-US"/>
          </a:p>
          <a:p>
            <a:pPr>
              <a:spcBef>
                <a:spcPts val="0"/>
              </a:spcBef>
              <a:spcAft>
                <a:spcPts val="1500"/>
              </a:spcAft>
              <a:buFont typeface="Arial" pitchFamily="124" charset="2"/>
              <a:buChar char="•"/>
            </a:pPr>
            <a:r>
              <a:rPr lang="en-US" sz="2400">
                <a:solidFill>
                  <a:srgbClr val="0A235C"/>
                </a:solidFill>
                <a:latin typeface="Arial"/>
                <a:cs typeface="Times New Roman"/>
              </a:rPr>
              <a:t>Libraries are resources for instruction/education</a:t>
            </a:r>
          </a:p>
          <a:p>
            <a:endParaRPr lang="en-US" sz="2400">
              <a:solidFill>
                <a:srgbClr val="132C61"/>
              </a:solidFill>
              <a:latin typeface="Arial"/>
              <a:cs typeface="Times New Roman"/>
            </a:endParaRPr>
          </a:p>
          <a:p>
            <a:endParaRPr lang="en-US">
              <a:cs typeface="Times New Roman"/>
            </a:endParaRPr>
          </a:p>
        </p:txBody>
      </p:sp>
      <p:pic>
        <p:nvPicPr>
          <p:cNvPr id="5" name="Picture 4" descr="RCL-White.png">
            <a:extLst>
              <a:ext uri="{FF2B5EF4-FFF2-40B4-BE49-F238E27FC236}">
                <a16:creationId xmlns:a16="http://schemas.microsoft.com/office/drawing/2014/main" id="{87E10D03-AE1F-48A6-BEB1-8F8A0948A3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6200" y="6366948"/>
            <a:ext cx="1219200" cy="379359"/>
          </a:xfrm>
          <a:prstGeom prst="rect">
            <a:avLst/>
          </a:prstGeom>
        </p:spPr>
      </p:pic>
      <p:pic>
        <p:nvPicPr>
          <p:cNvPr id="4" name="Picture 5" descr="A large building&#10;&#10;Description automatically generated">
            <a:extLst>
              <a:ext uri="{FF2B5EF4-FFF2-40B4-BE49-F238E27FC236}">
                <a16:creationId xmlns:a16="http://schemas.microsoft.com/office/drawing/2014/main" id="{DD613038-7D3D-4037-A17B-EF4E6D49275D}"/>
              </a:ext>
            </a:extLst>
          </p:cNvPr>
          <p:cNvPicPr>
            <a:picLocks noChangeAspect="1"/>
          </p:cNvPicPr>
          <p:nvPr/>
        </p:nvPicPr>
        <p:blipFill>
          <a:blip r:embed="rId4"/>
          <a:stretch>
            <a:fillRect/>
          </a:stretch>
        </p:blipFill>
        <p:spPr>
          <a:xfrm>
            <a:off x="2371725" y="3471863"/>
            <a:ext cx="4014787" cy="2628900"/>
          </a:xfrm>
          <a:prstGeom prst="rect">
            <a:avLst/>
          </a:prstGeom>
        </p:spPr>
      </p:pic>
      <p:sp>
        <p:nvSpPr>
          <p:cNvPr id="7" name="TextBox 6">
            <a:extLst>
              <a:ext uri="{FF2B5EF4-FFF2-40B4-BE49-F238E27FC236}">
                <a16:creationId xmlns:a16="http://schemas.microsoft.com/office/drawing/2014/main" id="{D282865D-8A62-43DD-A94C-6D7E8A0582CF}"/>
              </a:ext>
            </a:extLst>
          </p:cNvPr>
          <p:cNvSpPr txBox="1"/>
          <p:nvPr/>
        </p:nvSpPr>
        <p:spPr>
          <a:xfrm>
            <a:off x="6386513" y="5514975"/>
            <a:ext cx="237172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rgbClr val="0A235C"/>
                </a:solidFill>
                <a:latin typeface="Arial"/>
                <a:ea typeface="MS Pゴシック"/>
                <a:cs typeface="Arial"/>
              </a:rPr>
              <a:t>Rush Rhees Library, Wikimedia Commons</a:t>
            </a:r>
            <a:endParaRPr lang="en-US" sz="1600">
              <a:solidFill>
                <a:srgbClr val="0A235C"/>
              </a:solidFill>
              <a:cs typeface="Arial"/>
            </a:endParaRPr>
          </a:p>
        </p:txBody>
      </p:sp>
    </p:spTree>
    <p:extLst>
      <p:ext uri="{BB962C8B-B14F-4D97-AF65-F5344CB8AC3E}">
        <p14:creationId xmlns:p14="http://schemas.microsoft.com/office/powerpoint/2010/main" val="9803172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1D2CA-C3B9-48D7-840D-DF311E055CF2}"/>
              </a:ext>
            </a:extLst>
          </p:cNvPr>
          <p:cNvSpPr>
            <a:spLocks noGrp="1"/>
          </p:cNvSpPr>
          <p:nvPr>
            <p:ph type="title"/>
          </p:nvPr>
        </p:nvSpPr>
        <p:spPr>
          <a:xfrm>
            <a:off x="632012" y="358588"/>
            <a:ext cx="7772400" cy="1143000"/>
          </a:xfrm>
        </p:spPr>
        <p:txBody>
          <a:bodyPr/>
          <a:lstStyle/>
          <a:p>
            <a:r>
              <a:rPr lang="en-US">
                <a:solidFill>
                  <a:srgbClr val="12245C"/>
                </a:solidFill>
                <a:latin typeface="Arial"/>
                <a:cs typeface="Times New Roman"/>
              </a:rPr>
              <a:t>Xbox Adaptive</a:t>
            </a:r>
            <a:endParaRPr lang="en-US">
              <a:solidFill>
                <a:srgbClr val="12245C"/>
              </a:solidFill>
              <a:latin typeface="Arial"/>
            </a:endParaRPr>
          </a:p>
        </p:txBody>
      </p:sp>
      <p:pic>
        <p:nvPicPr>
          <p:cNvPr id="5" name="Picture 4" descr="RCL-White.png">
            <a:extLst>
              <a:ext uri="{FF2B5EF4-FFF2-40B4-BE49-F238E27FC236}">
                <a16:creationId xmlns:a16="http://schemas.microsoft.com/office/drawing/2014/main" id="{87E10D03-AE1F-48A6-BEB1-8F8A0948A36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96200" y="6366948"/>
            <a:ext cx="1219200" cy="379359"/>
          </a:xfrm>
          <a:prstGeom prst="rect">
            <a:avLst/>
          </a:prstGeom>
        </p:spPr>
      </p:pic>
      <p:pic>
        <p:nvPicPr>
          <p:cNvPr id="10" name="spedUPadaptivCEILA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154985" y="1380565"/>
            <a:ext cx="3348038" cy="4343400"/>
          </a:xfrm>
          <a:prstGeom prst="rect">
            <a:avLst/>
          </a:prstGeom>
        </p:spPr>
      </p:pic>
      <p:sp>
        <p:nvSpPr>
          <p:cNvPr id="3" name="TextBox 2">
            <a:extLst>
              <a:ext uri="{FF2B5EF4-FFF2-40B4-BE49-F238E27FC236}">
                <a16:creationId xmlns:a16="http://schemas.microsoft.com/office/drawing/2014/main" id="{E2404B8B-C21B-4E6D-8D4F-6DD5069C5284}"/>
              </a:ext>
            </a:extLst>
          </p:cNvPr>
          <p:cNvSpPr txBox="1"/>
          <p:nvPr/>
        </p:nvSpPr>
        <p:spPr>
          <a:xfrm>
            <a:off x="5056094" y="5728447"/>
            <a:ext cx="347830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solidFill>
                  <a:srgbClr val="12245C"/>
                </a:solidFill>
                <a:latin typeface="Arial"/>
                <a:ea typeface="MS Pゴシック"/>
                <a:cs typeface="Arial"/>
              </a:rPr>
              <a:t>Created by A. Crabtree, 2020 CEILAM student</a:t>
            </a:r>
            <a:endParaRPr lang="en-US" sz="1200" b="1">
              <a:solidFill>
                <a:srgbClr val="12245C"/>
              </a:solidFill>
              <a:cs typeface="Arial"/>
            </a:endParaRPr>
          </a:p>
        </p:txBody>
      </p:sp>
      <p:sp>
        <p:nvSpPr>
          <p:cNvPr id="4" name="TextBox 3">
            <a:extLst>
              <a:ext uri="{FF2B5EF4-FFF2-40B4-BE49-F238E27FC236}">
                <a16:creationId xmlns:a16="http://schemas.microsoft.com/office/drawing/2014/main" id="{C99C97FC-5836-4838-B890-ACD82587B1F1}"/>
              </a:ext>
            </a:extLst>
          </p:cNvPr>
          <p:cNvSpPr txBox="1"/>
          <p:nvPr/>
        </p:nvSpPr>
        <p:spPr>
          <a:xfrm>
            <a:off x="505097" y="2223654"/>
            <a:ext cx="4509247" cy="380617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Bef>
                <a:spcPts val="0"/>
              </a:spcBef>
              <a:spcAft>
                <a:spcPts val="1500"/>
              </a:spcAft>
              <a:buFont typeface="Arial"/>
              <a:buChar char="•"/>
            </a:pPr>
            <a:r>
              <a:rPr lang="en-US">
                <a:solidFill>
                  <a:srgbClr val="12245C"/>
                </a:solidFill>
                <a:latin typeface="Arial"/>
                <a:ea typeface="MS Pゴシック"/>
                <a:cs typeface="Arial"/>
              </a:rPr>
              <a:t>Career Exploration In Libraries and Mentoring (CEILAM) undergraduate employment program</a:t>
            </a:r>
            <a:endParaRPr lang="en-US">
              <a:cs typeface="Arial" charset="0"/>
            </a:endParaRPr>
          </a:p>
          <a:p>
            <a:pPr marL="342900" indent="-342900">
              <a:spcBef>
                <a:spcPts val="0"/>
              </a:spcBef>
              <a:spcAft>
                <a:spcPts val="1500"/>
              </a:spcAft>
              <a:buFont typeface="Arial"/>
              <a:buChar char="•"/>
            </a:pPr>
            <a:r>
              <a:rPr lang="en-US">
                <a:solidFill>
                  <a:srgbClr val="12245C"/>
                </a:solidFill>
                <a:latin typeface="Arial"/>
                <a:ea typeface="MS Pゴシック"/>
                <a:cs typeface="Arial"/>
              </a:rPr>
              <a:t>Works with simple switches and joystick mouse (also part of collection)</a:t>
            </a:r>
          </a:p>
          <a:p>
            <a:pPr marL="342900" indent="-342900">
              <a:spcBef>
                <a:spcPts val="0"/>
              </a:spcBef>
              <a:spcAft>
                <a:spcPts val="1000"/>
              </a:spcAft>
              <a:buFont typeface="Arial"/>
              <a:buChar char="•"/>
            </a:pPr>
            <a:endParaRPr lang="en-US" sz="2000">
              <a:solidFill>
                <a:srgbClr val="12245C"/>
              </a:solidFill>
              <a:latin typeface="Arial"/>
              <a:ea typeface="MS Pゴシック"/>
              <a:cs typeface="Arial"/>
            </a:endParaRPr>
          </a:p>
          <a:p>
            <a:pPr marL="342900" indent="-342900">
              <a:buFont typeface="Arial"/>
              <a:buChar char="•"/>
            </a:pPr>
            <a:endParaRPr lang="en-US" sz="2000">
              <a:solidFill>
                <a:srgbClr val="12245C"/>
              </a:solidFill>
              <a:latin typeface="Arial"/>
              <a:ea typeface="MS Pゴシック"/>
              <a:cs typeface="Arial"/>
            </a:endParaRPr>
          </a:p>
        </p:txBody>
      </p:sp>
    </p:spTree>
    <p:extLst>
      <p:ext uri="{BB962C8B-B14F-4D97-AF65-F5344CB8AC3E}">
        <p14:creationId xmlns:p14="http://schemas.microsoft.com/office/powerpoint/2010/main" val="3427403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3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1D2CA-C3B9-48D7-840D-DF311E055CF2}"/>
              </a:ext>
            </a:extLst>
          </p:cNvPr>
          <p:cNvSpPr>
            <a:spLocks noGrp="1"/>
          </p:cNvSpPr>
          <p:nvPr>
            <p:ph type="title"/>
          </p:nvPr>
        </p:nvSpPr>
        <p:spPr/>
        <p:txBody>
          <a:bodyPr/>
          <a:lstStyle/>
          <a:p>
            <a:r>
              <a:rPr lang="en-US">
                <a:solidFill>
                  <a:srgbClr val="002060"/>
                </a:solidFill>
                <a:latin typeface="Arial"/>
                <a:cs typeface="Times New Roman"/>
              </a:rPr>
              <a:t>Joystick</a:t>
            </a:r>
            <a:r>
              <a:rPr lang="en-US">
                <a:solidFill>
                  <a:srgbClr val="12245C"/>
                </a:solidFill>
                <a:latin typeface="Arial"/>
                <a:cs typeface="Times New Roman"/>
              </a:rPr>
              <a:t> Mouse</a:t>
            </a:r>
            <a:endParaRPr lang="en-US">
              <a:solidFill>
                <a:srgbClr val="12245C"/>
              </a:solidFill>
              <a:latin typeface="Arial"/>
              <a:cs typeface="Arial"/>
            </a:endParaRPr>
          </a:p>
        </p:txBody>
      </p:sp>
      <p:pic>
        <p:nvPicPr>
          <p:cNvPr id="4" name="Picture 5">
            <a:extLst>
              <a:ext uri="{FF2B5EF4-FFF2-40B4-BE49-F238E27FC236}">
                <a16:creationId xmlns:a16="http://schemas.microsoft.com/office/drawing/2014/main" id="{859F23F5-6EF6-40E0-8A44-E7B7DC98B97D}"/>
              </a:ext>
            </a:extLst>
          </p:cNvPr>
          <p:cNvPicPr>
            <a:picLocks noGrp="1" noChangeAspect="1"/>
          </p:cNvPicPr>
          <p:nvPr>
            <p:ph idx="1"/>
          </p:nvPr>
        </p:nvPicPr>
        <p:blipFill>
          <a:blip r:embed="rId3"/>
          <a:stretch>
            <a:fillRect/>
          </a:stretch>
        </p:blipFill>
        <p:spPr>
          <a:xfrm>
            <a:off x="4701746" y="2032686"/>
            <a:ext cx="4363995" cy="3270422"/>
          </a:xfrm>
        </p:spPr>
      </p:pic>
      <p:pic>
        <p:nvPicPr>
          <p:cNvPr id="5" name="Picture 4" descr="RCL-White.png">
            <a:extLst>
              <a:ext uri="{FF2B5EF4-FFF2-40B4-BE49-F238E27FC236}">
                <a16:creationId xmlns:a16="http://schemas.microsoft.com/office/drawing/2014/main" id="{87E10D03-AE1F-48A6-BEB1-8F8A0948A3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6200" y="6366948"/>
            <a:ext cx="1219200" cy="379359"/>
          </a:xfrm>
          <a:prstGeom prst="rect">
            <a:avLst/>
          </a:prstGeom>
        </p:spPr>
      </p:pic>
      <p:sp>
        <p:nvSpPr>
          <p:cNvPr id="7" name="TextBox 6">
            <a:extLst>
              <a:ext uri="{FF2B5EF4-FFF2-40B4-BE49-F238E27FC236}">
                <a16:creationId xmlns:a16="http://schemas.microsoft.com/office/drawing/2014/main" id="{4C5808C0-1067-4DE1-9EE6-FDAF826222FD}"/>
              </a:ext>
            </a:extLst>
          </p:cNvPr>
          <p:cNvSpPr txBox="1"/>
          <p:nvPr/>
        </p:nvSpPr>
        <p:spPr>
          <a:xfrm>
            <a:off x="433016" y="2429600"/>
            <a:ext cx="4509247" cy="33239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Bef>
                <a:spcPts val="0"/>
              </a:spcBef>
              <a:spcAft>
                <a:spcPts val="1000"/>
              </a:spcAft>
              <a:buFont typeface="Arial"/>
              <a:buChar char="•"/>
            </a:pPr>
            <a:r>
              <a:rPr lang="en-US" sz="2000">
                <a:solidFill>
                  <a:srgbClr val="12245C"/>
                </a:solidFill>
                <a:latin typeface="Arial"/>
                <a:ea typeface="MS Pゴシック"/>
                <a:cs typeface="Arial"/>
              </a:rPr>
              <a:t>Optima joystick mouse</a:t>
            </a:r>
          </a:p>
          <a:p>
            <a:pPr marL="342900" indent="-342900">
              <a:spcBef>
                <a:spcPts val="0"/>
              </a:spcBef>
              <a:spcAft>
                <a:spcPts val="1000"/>
              </a:spcAft>
              <a:buFont typeface="Arial"/>
              <a:buChar char="•"/>
            </a:pPr>
            <a:r>
              <a:rPr lang="en-US" sz="2000">
                <a:solidFill>
                  <a:srgbClr val="12245C"/>
                </a:solidFill>
                <a:latin typeface="Arial"/>
                <a:ea typeface="MS Pゴシック"/>
                <a:cs typeface="Arial"/>
              </a:rPr>
              <a:t>Red and yellow buttons can be programed</a:t>
            </a:r>
          </a:p>
          <a:p>
            <a:pPr marL="342900" indent="-342900">
              <a:spcBef>
                <a:spcPts val="0"/>
              </a:spcBef>
              <a:spcAft>
                <a:spcPts val="1000"/>
              </a:spcAft>
              <a:buFont typeface="Arial"/>
              <a:buChar char="•"/>
            </a:pPr>
            <a:r>
              <a:rPr lang="en-US" sz="2000">
                <a:solidFill>
                  <a:srgbClr val="12245C"/>
                </a:solidFill>
                <a:latin typeface="Arial"/>
                <a:ea typeface="MS Pゴシック"/>
                <a:cs typeface="Arial"/>
              </a:rPr>
              <a:t>Comes with 2 other joystick heads</a:t>
            </a:r>
          </a:p>
          <a:p>
            <a:pPr marL="800100" lvl="1" indent="-342900">
              <a:spcBef>
                <a:spcPts val="0"/>
              </a:spcBef>
              <a:spcAft>
                <a:spcPts val="1000"/>
              </a:spcAft>
              <a:buFont typeface="Arial"/>
              <a:buChar char="•"/>
            </a:pPr>
            <a:r>
              <a:rPr lang="en-US" sz="2000">
                <a:solidFill>
                  <a:srgbClr val="12245C"/>
                </a:solidFill>
                <a:latin typeface="Arial"/>
                <a:ea typeface="MS Pゴシック"/>
                <a:cs typeface="Arial"/>
              </a:rPr>
              <a:t>Small handle</a:t>
            </a:r>
          </a:p>
          <a:p>
            <a:pPr marL="800100" lvl="1" indent="-342900">
              <a:spcBef>
                <a:spcPts val="0"/>
              </a:spcBef>
              <a:spcAft>
                <a:spcPts val="1000"/>
              </a:spcAft>
              <a:buFont typeface="Arial"/>
              <a:buChar char="•"/>
            </a:pPr>
            <a:r>
              <a:rPr lang="en-US" sz="2000">
                <a:solidFill>
                  <a:srgbClr val="12245C"/>
                </a:solidFill>
                <a:latin typeface="Arial"/>
                <a:ea typeface="MS Pゴシック"/>
                <a:cs typeface="Arial"/>
              </a:rPr>
              <a:t>Large cushioned ball</a:t>
            </a:r>
          </a:p>
          <a:p>
            <a:pPr marL="342900" indent="-342900">
              <a:spcBef>
                <a:spcPts val="0"/>
              </a:spcBef>
              <a:spcAft>
                <a:spcPts val="1000"/>
              </a:spcAft>
              <a:buFont typeface="Arial"/>
              <a:buChar char="•"/>
            </a:pPr>
            <a:endParaRPr lang="en-US" sz="2000">
              <a:solidFill>
                <a:srgbClr val="12245C"/>
              </a:solidFill>
              <a:latin typeface="Arial"/>
              <a:ea typeface="MS Pゴシック"/>
              <a:cs typeface="Arial"/>
            </a:endParaRPr>
          </a:p>
          <a:p>
            <a:pPr marL="342900" indent="-342900">
              <a:buFont typeface="Arial"/>
              <a:buChar char="•"/>
            </a:pPr>
            <a:endParaRPr lang="en-US" sz="2000">
              <a:solidFill>
                <a:srgbClr val="12245C"/>
              </a:solidFill>
              <a:latin typeface="Arial"/>
              <a:ea typeface="MS Pゴシック"/>
              <a:cs typeface="Arial"/>
            </a:endParaRPr>
          </a:p>
        </p:txBody>
      </p:sp>
      <p:sp>
        <p:nvSpPr>
          <p:cNvPr id="8" name="TextBox 7">
            <a:extLst>
              <a:ext uri="{FF2B5EF4-FFF2-40B4-BE49-F238E27FC236}">
                <a16:creationId xmlns:a16="http://schemas.microsoft.com/office/drawing/2014/main" id="{FC84BF2A-AE66-4EF9-BE22-6F5BF040A4D5}"/>
              </a:ext>
            </a:extLst>
          </p:cNvPr>
          <p:cNvSpPr txBox="1"/>
          <p:nvPr/>
        </p:nvSpPr>
        <p:spPr>
          <a:xfrm>
            <a:off x="3931507" y="5156885"/>
            <a:ext cx="52145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latin typeface="Arial"/>
                <a:ea typeface="MS Pゴシック"/>
                <a:cs typeface="Arial"/>
                <a:hlinkClick r:id="rId5"/>
              </a:rPr>
              <a:t>https://www.inclusivetlc.com/images/product/optima-joystick.jpg</a:t>
            </a:r>
            <a:endParaRPr lang="en-US" sz="1400">
              <a:ea typeface="MS Pゴシック"/>
              <a:cs typeface="Arial"/>
            </a:endParaRPr>
          </a:p>
        </p:txBody>
      </p:sp>
    </p:spTree>
    <p:extLst>
      <p:ext uri="{BB962C8B-B14F-4D97-AF65-F5344CB8AC3E}">
        <p14:creationId xmlns:p14="http://schemas.microsoft.com/office/powerpoint/2010/main" val="34363090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1D2CA-C3B9-48D7-840D-DF311E055CF2}"/>
              </a:ext>
            </a:extLst>
          </p:cNvPr>
          <p:cNvSpPr>
            <a:spLocks noGrp="1"/>
          </p:cNvSpPr>
          <p:nvPr>
            <p:ph type="title"/>
          </p:nvPr>
        </p:nvSpPr>
        <p:spPr/>
        <p:txBody>
          <a:bodyPr/>
          <a:lstStyle/>
          <a:p>
            <a:r>
              <a:rPr lang="en-US" err="1">
                <a:solidFill>
                  <a:srgbClr val="12245C"/>
                </a:solidFill>
                <a:latin typeface="Arial"/>
                <a:cs typeface="Times New Roman"/>
              </a:rPr>
              <a:t>Loupedeck</a:t>
            </a:r>
            <a:r>
              <a:rPr lang="en-US">
                <a:solidFill>
                  <a:srgbClr val="12245C"/>
                </a:solidFill>
                <a:latin typeface="Arial"/>
                <a:cs typeface="Times New Roman"/>
              </a:rPr>
              <a:t>+</a:t>
            </a:r>
          </a:p>
        </p:txBody>
      </p:sp>
      <p:pic>
        <p:nvPicPr>
          <p:cNvPr id="4" name="Picture 5">
            <a:extLst>
              <a:ext uri="{FF2B5EF4-FFF2-40B4-BE49-F238E27FC236}">
                <a16:creationId xmlns:a16="http://schemas.microsoft.com/office/drawing/2014/main" id="{CF1B16A9-FB21-41EE-A5FB-5FAE0F5E31BA}"/>
              </a:ext>
            </a:extLst>
          </p:cNvPr>
          <p:cNvPicPr>
            <a:picLocks noGrp="1" noChangeAspect="1"/>
          </p:cNvPicPr>
          <p:nvPr>
            <p:ph idx="1"/>
          </p:nvPr>
        </p:nvPicPr>
        <p:blipFill>
          <a:blip r:embed="rId3"/>
          <a:stretch>
            <a:fillRect/>
          </a:stretch>
        </p:blipFill>
        <p:spPr>
          <a:xfrm>
            <a:off x="2827638" y="2227489"/>
            <a:ext cx="6073346" cy="2849923"/>
          </a:xfrm>
        </p:spPr>
      </p:pic>
      <p:pic>
        <p:nvPicPr>
          <p:cNvPr id="5" name="Picture 4" descr="RCL-White.png">
            <a:extLst>
              <a:ext uri="{FF2B5EF4-FFF2-40B4-BE49-F238E27FC236}">
                <a16:creationId xmlns:a16="http://schemas.microsoft.com/office/drawing/2014/main" id="{87E10D03-AE1F-48A6-BEB1-8F8A0948A3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6200" y="6366948"/>
            <a:ext cx="1219200" cy="379359"/>
          </a:xfrm>
          <a:prstGeom prst="rect">
            <a:avLst/>
          </a:prstGeom>
        </p:spPr>
      </p:pic>
      <p:sp>
        <p:nvSpPr>
          <p:cNvPr id="7" name="TextBox 6">
            <a:extLst>
              <a:ext uri="{FF2B5EF4-FFF2-40B4-BE49-F238E27FC236}">
                <a16:creationId xmlns:a16="http://schemas.microsoft.com/office/drawing/2014/main" id="{AE855A8B-B707-4A1C-9649-35D25541D036}"/>
              </a:ext>
            </a:extLst>
          </p:cNvPr>
          <p:cNvSpPr txBox="1"/>
          <p:nvPr/>
        </p:nvSpPr>
        <p:spPr>
          <a:xfrm>
            <a:off x="2747318" y="5084804"/>
            <a:ext cx="639873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latin typeface="Arial"/>
                <a:ea typeface="MS Pゴシック"/>
                <a:cs typeface="Arial"/>
                <a:hlinkClick r:id="rId5"/>
              </a:rPr>
              <a:t>https://www.provideocoalition.com/wp-content/uploads/Loupedeck-photo.jpeg</a:t>
            </a:r>
            <a:endParaRPr lang="en-US"/>
          </a:p>
        </p:txBody>
      </p:sp>
      <p:sp>
        <p:nvSpPr>
          <p:cNvPr id="9" name="TextBox 8">
            <a:extLst>
              <a:ext uri="{FF2B5EF4-FFF2-40B4-BE49-F238E27FC236}">
                <a16:creationId xmlns:a16="http://schemas.microsoft.com/office/drawing/2014/main" id="{0C39BFBD-C6AF-4A65-94F2-FBD816AFF1CD}"/>
              </a:ext>
            </a:extLst>
          </p:cNvPr>
          <p:cNvSpPr txBox="1"/>
          <p:nvPr/>
        </p:nvSpPr>
        <p:spPr>
          <a:xfrm>
            <a:off x="360935" y="2481086"/>
            <a:ext cx="2274734" cy="26827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Bef>
                <a:spcPts val="0"/>
              </a:spcBef>
              <a:spcAft>
                <a:spcPts val="1000"/>
              </a:spcAft>
              <a:buFont typeface="Arial"/>
              <a:buChar char="•"/>
            </a:pPr>
            <a:r>
              <a:rPr lang="en-US" sz="2000">
                <a:solidFill>
                  <a:srgbClr val="12245C"/>
                </a:solidFill>
                <a:latin typeface="Arial"/>
                <a:ea typeface="MS Pゴシック"/>
                <a:cs typeface="Arial"/>
              </a:rPr>
              <a:t>Makes photo and video editing more accessible</a:t>
            </a:r>
          </a:p>
          <a:p>
            <a:pPr marL="342900" indent="-342900">
              <a:spcBef>
                <a:spcPts val="0"/>
              </a:spcBef>
              <a:spcAft>
                <a:spcPts val="1000"/>
              </a:spcAft>
              <a:buFont typeface="Arial"/>
              <a:buChar char="•"/>
            </a:pPr>
            <a:r>
              <a:rPr lang="en-US" sz="2000">
                <a:solidFill>
                  <a:srgbClr val="12245C"/>
                </a:solidFill>
                <a:latin typeface="Arial"/>
                <a:ea typeface="MS Pゴシック"/>
                <a:cs typeface="Arial"/>
              </a:rPr>
              <a:t>Knobs, dials, and buttons reduce need for shortcuts</a:t>
            </a:r>
          </a:p>
        </p:txBody>
      </p:sp>
    </p:spTree>
    <p:extLst>
      <p:ext uri="{BB962C8B-B14F-4D97-AF65-F5344CB8AC3E}">
        <p14:creationId xmlns:p14="http://schemas.microsoft.com/office/powerpoint/2010/main" val="9506521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1D2CA-C3B9-48D7-840D-DF311E055CF2}"/>
              </a:ext>
            </a:extLst>
          </p:cNvPr>
          <p:cNvSpPr>
            <a:spLocks noGrp="1"/>
          </p:cNvSpPr>
          <p:nvPr>
            <p:ph type="title"/>
          </p:nvPr>
        </p:nvSpPr>
        <p:spPr/>
        <p:txBody>
          <a:bodyPr/>
          <a:lstStyle/>
          <a:p>
            <a:r>
              <a:rPr lang="en-US">
                <a:solidFill>
                  <a:srgbClr val="12245C"/>
                </a:solidFill>
                <a:latin typeface="Arial"/>
                <a:cs typeface="Times New Roman"/>
              </a:rPr>
              <a:t>One-handed keyboard</a:t>
            </a:r>
            <a:endParaRPr lang="en-US">
              <a:solidFill>
                <a:srgbClr val="12245C"/>
              </a:solidFill>
              <a:latin typeface="Arial"/>
            </a:endParaRPr>
          </a:p>
        </p:txBody>
      </p:sp>
      <p:pic>
        <p:nvPicPr>
          <p:cNvPr id="4" name="Picture 5">
            <a:extLst>
              <a:ext uri="{FF2B5EF4-FFF2-40B4-BE49-F238E27FC236}">
                <a16:creationId xmlns:a16="http://schemas.microsoft.com/office/drawing/2014/main" id="{F79C7406-2534-435C-BC48-367169DBD106}"/>
              </a:ext>
            </a:extLst>
          </p:cNvPr>
          <p:cNvPicPr>
            <a:picLocks noGrp="1" noChangeAspect="1"/>
          </p:cNvPicPr>
          <p:nvPr>
            <p:ph idx="1"/>
          </p:nvPr>
        </p:nvPicPr>
        <p:blipFill>
          <a:blip r:embed="rId3"/>
          <a:stretch>
            <a:fillRect/>
          </a:stretch>
        </p:blipFill>
        <p:spPr>
          <a:xfrm>
            <a:off x="2776150" y="2485090"/>
            <a:ext cx="6083644" cy="2478884"/>
          </a:xfrm>
        </p:spPr>
      </p:pic>
      <p:pic>
        <p:nvPicPr>
          <p:cNvPr id="5" name="Picture 4" descr="RCL-White.png">
            <a:extLst>
              <a:ext uri="{FF2B5EF4-FFF2-40B4-BE49-F238E27FC236}">
                <a16:creationId xmlns:a16="http://schemas.microsoft.com/office/drawing/2014/main" id="{87E10D03-AE1F-48A6-BEB1-8F8A0948A3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6200" y="6366948"/>
            <a:ext cx="1219200" cy="379359"/>
          </a:xfrm>
          <a:prstGeom prst="rect">
            <a:avLst/>
          </a:prstGeom>
        </p:spPr>
      </p:pic>
      <p:sp>
        <p:nvSpPr>
          <p:cNvPr id="7" name="TextBox 6">
            <a:extLst>
              <a:ext uri="{FF2B5EF4-FFF2-40B4-BE49-F238E27FC236}">
                <a16:creationId xmlns:a16="http://schemas.microsoft.com/office/drawing/2014/main" id="{D48B3CAE-5470-4286-A951-1E97048E73CA}"/>
              </a:ext>
            </a:extLst>
          </p:cNvPr>
          <p:cNvSpPr txBox="1"/>
          <p:nvPr/>
        </p:nvSpPr>
        <p:spPr>
          <a:xfrm>
            <a:off x="433016" y="1749978"/>
            <a:ext cx="2377706" cy="37343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Bef>
                <a:spcPts val="0"/>
              </a:spcBef>
              <a:spcAft>
                <a:spcPts val="1000"/>
              </a:spcAft>
              <a:buFont typeface="Arial"/>
              <a:buChar char="•"/>
            </a:pPr>
            <a:r>
              <a:rPr lang="en-US" sz="2000" err="1">
                <a:solidFill>
                  <a:srgbClr val="12245C"/>
                </a:solidFill>
                <a:latin typeface="Arial"/>
                <a:ea typeface="MS Pゴシック"/>
                <a:cs typeface="Arial"/>
              </a:rPr>
              <a:t>BeeRaider</a:t>
            </a:r>
            <a:r>
              <a:rPr lang="en-US" sz="2000">
                <a:solidFill>
                  <a:srgbClr val="12245C"/>
                </a:solidFill>
                <a:latin typeface="Arial"/>
                <a:ea typeface="MS Pゴシック"/>
                <a:cs typeface="Arial"/>
              </a:rPr>
              <a:t> optimized one-handed keyboard</a:t>
            </a:r>
          </a:p>
          <a:p>
            <a:pPr marL="342900" indent="-342900">
              <a:spcBef>
                <a:spcPts val="0"/>
              </a:spcBef>
              <a:spcAft>
                <a:spcPts val="1000"/>
              </a:spcAft>
              <a:buFont typeface="Arial"/>
              <a:buChar char="•"/>
            </a:pPr>
            <a:r>
              <a:rPr lang="en-US" sz="2000">
                <a:solidFill>
                  <a:srgbClr val="12245C"/>
                </a:solidFill>
                <a:latin typeface="Arial"/>
                <a:ea typeface="MS Pゴシック"/>
                <a:cs typeface="Arial"/>
              </a:rPr>
              <a:t>Works with either hand (or both)</a:t>
            </a:r>
          </a:p>
          <a:p>
            <a:pPr marL="342900" indent="-342900">
              <a:spcBef>
                <a:spcPts val="0"/>
              </a:spcBef>
              <a:spcAft>
                <a:spcPts val="1000"/>
              </a:spcAft>
              <a:buFont typeface="Arial"/>
              <a:buChar char="•"/>
            </a:pPr>
            <a:r>
              <a:rPr lang="en-US" sz="2000">
                <a:solidFill>
                  <a:srgbClr val="12245C"/>
                </a:solidFill>
                <a:latin typeface="Arial"/>
                <a:ea typeface="MS Pゴシック"/>
                <a:cs typeface="Arial"/>
              </a:rPr>
              <a:t>Faster data entry than traditional keyboard</a:t>
            </a:r>
            <a:endParaRPr lang="en-US" sz="2000">
              <a:solidFill>
                <a:srgbClr val="12245C"/>
              </a:solidFill>
              <a:cs typeface="Arial"/>
            </a:endParaRPr>
          </a:p>
        </p:txBody>
      </p:sp>
      <p:sp>
        <p:nvSpPr>
          <p:cNvPr id="3" name="TextBox 2">
            <a:extLst>
              <a:ext uri="{FF2B5EF4-FFF2-40B4-BE49-F238E27FC236}">
                <a16:creationId xmlns:a16="http://schemas.microsoft.com/office/drawing/2014/main" id="{8A9B330E-3828-4185-8C8C-7C9BC4EEA30D}"/>
              </a:ext>
            </a:extLst>
          </p:cNvPr>
          <p:cNvSpPr txBox="1"/>
          <p:nvPr/>
        </p:nvSpPr>
        <p:spPr>
          <a:xfrm>
            <a:off x="2161531" y="5084804"/>
            <a:ext cx="804180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latin typeface="Arial"/>
                <a:ea typeface="MS Pゴシック"/>
                <a:cs typeface="Arial"/>
                <a:hlinkClick r:id="rId5"/>
              </a:rPr>
              <a:t>https://www.beeraider.com/wp-content/uploads/2014/10/Optimised-keyboard-mouse-1024x418.jpg</a:t>
            </a:r>
            <a:endParaRPr lang="en-US" sz="1200">
              <a:latin typeface="Arial"/>
              <a:ea typeface="MS Pゴシック"/>
            </a:endParaRPr>
          </a:p>
        </p:txBody>
      </p:sp>
    </p:spTree>
    <p:extLst>
      <p:ext uri="{BB962C8B-B14F-4D97-AF65-F5344CB8AC3E}">
        <p14:creationId xmlns:p14="http://schemas.microsoft.com/office/powerpoint/2010/main" val="17920301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1D2CA-C3B9-48D7-840D-DF311E055CF2}"/>
              </a:ext>
            </a:extLst>
          </p:cNvPr>
          <p:cNvSpPr>
            <a:spLocks noGrp="1"/>
          </p:cNvSpPr>
          <p:nvPr>
            <p:ph type="title"/>
          </p:nvPr>
        </p:nvSpPr>
        <p:spPr/>
        <p:txBody>
          <a:bodyPr/>
          <a:lstStyle/>
          <a:p>
            <a:r>
              <a:rPr lang="en-US">
                <a:solidFill>
                  <a:srgbClr val="12245C"/>
                </a:solidFill>
                <a:latin typeface="Arial"/>
                <a:cs typeface="Times New Roman"/>
              </a:rPr>
              <a:t>Simple/Adaptive switches</a:t>
            </a:r>
            <a:endParaRPr lang="en-US">
              <a:solidFill>
                <a:srgbClr val="000000"/>
              </a:solidFill>
              <a:latin typeface="Arial"/>
              <a:cs typeface="Arial"/>
            </a:endParaRPr>
          </a:p>
        </p:txBody>
      </p:sp>
      <p:pic>
        <p:nvPicPr>
          <p:cNvPr id="4" name="Picture 5" descr="&#10;Description automatically generated">
            <a:extLst>
              <a:ext uri="{FF2B5EF4-FFF2-40B4-BE49-F238E27FC236}">
                <a16:creationId xmlns:a16="http://schemas.microsoft.com/office/drawing/2014/main" id="{7E398E07-9852-449A-B272-97BD4BABEF79}"/>
              </a:ext>
            </a:extLst>
          </p:cNvPr>
          <p:cNvPicPr>
            <a:picLocks noGrp="1" noChangeAspect="1"/>
          </p:cNvPicPr>
          <p:nvPr>
            <p:ph idx="1"/>
          </p:nvPr>
        </p:nvPicPr>
        <p:blipFill>
          <a:blip r:embed="rId3"/>
          <a:stretch>
            <a:fillRect/>
          </a:stretch>
        </p:blipFill>
        <p:spPr>
          <a:xfrm rot="-5400000">
            <a:off x="4986513" y="1709738"/>
            <a:ext cx="3085750" cy="4114800"/>
          </a:xfrm>
        </p:spPr>
      </p:pic>
      <p:pic>
        <p:nvPicPr>
          <p:cNvPr id="5" name="Picture 4" descr="RCL-White.png">
            <a:extLst>
              <a:ext uri="{FF2B5EF4-FFF2-40B4-BE49-F238E27FC236}">
                <a16:creationId xmlns:a16="http://schemas.microsoft.com/office/drawing/2014/main" id="{87E10D03-AE1F-48A6-BEB1-8F8A0948A3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6200" y="6366948"/>
            <a:ext cx="1219200" cy="379359"/>
          </a:xfrm>
          <a:prstGeom prst="rect">
            <a:avLst/>
          </a:prstGeom>
        </p:spPr>
      </p:pic>
      <p:sp>
        <p:nvSpPr>
          <p:cNvPr id="7" name="TextBox 6">
            <a:extLst>
              <a:ext uri="{FF2B5EF4-FFF2-40B4-BE49-F238E27FC236}">
                <a16:creationId xmlns:a16="http://schemas.microsoft.com/office/drawing/2014/main" id="{FEC21182-88B0-41F2-84AF-A1FC08D09839}"/>
              </a:ext>
            </a:extLst>
          </p:cNvPr>
          <p:cNvSpPr txBox="1"/>
          <p:nvPr/>
        </p:nvSpPr>
        <p:spPr>
          <a:xfrm>
            <a:off x="733053" y="2221466"/>
            <a:ext cx="3477843" cy="26930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Bef>
                <a:spcPts val="0"/>
              </a:spcBef>
              <a:spcAft>
                <a:spcPts val="1500"/>
              </a:spcAft>
              <a:buFont typeface="Arial"/>
              <a:buChar char="•"/>
            </a:pPr>
            <a:r>
              <a:rPr lang="en-US">
                <a:solidFill>
                  <a:srgbClr val="12245C"/>
                </a:solidFill>
                <a:latin typeface="Arial"/>
                <a:ea typeface="MS Pゴシック"/>
                <a:cs typeface="Arial"/>
              </a:rPr>
              <a:t>Essentially large buttons</a:t>
            </a:r>
            <a:endParaRPr lang="en-US">
              <a:cs typeface="Arial" charset="0"/>
            </a:endParaRPr>
          </a:p>
          <a:p>
            <a:pPr marL="342900" indent="-342900">
              <a:spcBef>
                <a:spcPts val="0"/>
              </a:spcBef>
              <a:spcAft>
                <a:spcPts val="1500"/>
              </a:spcAft>
              <a:buFont typeface="Arial"/>
              <a:buChar char="•"/>
            </a:pPr>
            <a:r>
              <a:rPr lang="en-US">
                <a:solidFill>
                  <a:srgbClr val="12245C"/>
                </a:solidFill>
                <a:latin typeface="Arial"/>
                <a:ea typeface="MS Pゴシック"/>
                <a:cs typeface="Arial"/>
              </a:rPr>
              <a:t>Activates assistive technology</a:t>
            </a:r>
          </a:p>
          <a:p>
            <a:pPr marL="342900" indent="-342900">
              <a:spcBef>
                <a:spcPts val="0"/>
              </a:spcBef>
              <a:spcAft>
                <a:spcPts val="1500"/>
              </a:spcAft>
              <a:buFont typeface="Arial"/>
              <a:buChar char="•"/>
            </a:pPr>
            <a:r>
              <a:rPr lang="en-US">
                <a:solidFill>
                  <a:srgbClr val="12245C"/>
                </a:solidFill>
                <a:latin typeface="Arial"/>
                <a:ea typeface="MS Pゴシック"/>
                <a:cs typeface="Arial"/>
              </a:rPr>
              <a:t>Used in conjunction with another device</a:t>
            </a:r>
          </a:p>
        </p:txBody>
      </p:sp>
      <p:sp>
        <p:nvSpPr>
          <p:cNvPr id="9" name="TextBox 8">
            <a:extLst>
              <a:ext uri="{FF2B5EF4-FFF2-40B4-BE49-F238E27FC236}">
                <a16:creationId xmlns:a16="http://schemas.microsoft.com/office/drawing/2014/main" id="{B6FCA8F8-7487-4A52-AB93-F6391D8B53F7}"/>
              </a:ext>
            </a:extLst>
          </p:cNvPr>
          <p:cNvSpPr txBox="1"/>
          <p:nvPr/>
        </p:nvSpPr>
        <p:spPr>
          <a:xfrm>
            <a:off x="6505203" y="5421866"/>
            <a:ext cx="237770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0"/>
              </a:spcBef>
              <a:spcAft>
                <a:spcPts val="1000"/>
              </a:spcAft>
            </a:pPr>
            <a:r>
              <a:rPr lang="en-US" sz="1800">
                <a:solidFill>
                  <a:srgbClr val="12245C"/>
                </a:solidFill>
                <a:latin typeface="Arial"/>
                <a:ea typeface="MS Pゴシック"/>
                <a:cs typeface="Arial"/>
              </a:rPr>
              <a:t>Photo by A. Tennis</a:t>
            </a:r>
            <a:endParaRPr lang="en-US" sz="1800">
              <a:solidFill>
                <a:srgbClr val="12245C"/>
              </a:solidFill>
              <a:cs typeface="Arial"/>
            </a:endParaRPr>
          </a:p>
        </p:txBody>
      </p:sp>
    </p:spTree>
    <p:extLst>
      <p:ext uri="{BB962C8B-B14F-4D97-AF65-F5344CB8AC3E}">
        <p14:creationId xmlns:p14="http://schemas.microsoft.com/office/powerpoint/2010/main" val="1765143717"/>
      </p:ext>
    </p:extLst>
  </p:cSld>
  <p:clrMapOvr>
    <a:masterClrMapping/>
  </p:clrMapOvr>
</p:sld>
</file>

<file path=ppt/theme/theme1.xml><?xml version="1.0" encoding="utf-8"?>
<a:theme xmlns:a="http://schemas.openxmlformats.org/drawingml/2006/main" name="UR lightbackgrnd">
  <a:themeElements>
    <a:clrScheme name="Office Theme 1">
      <a:dk1>
        <a:srgbClr val="000000"/>
      </a:dk1>
      <a:lt1>
        <a:srgbClr val="E8EAE9"/>
      </a:lt1>
      <a:dk2>
        <a:srgbClr val="000000"/>
      </a:dk2>
      <a:lt2>
        <a:srgbClr val="808080"/>
      </a:lt2>
      <a:accent1>
        <a:srgbClr val="99CCFF"/>
      </a:accent1>
      <a:accent2>
        <a:srgbClr val="CCCCFF"/>
      </a:accent2>
      <a:accent3>
        <a:srgbClr val="F2F3F2"/>
      </a:accent3>
      <a:accent4>
        <a:srgbClr val="000000"/>
      </a:accent4>
      <a:accent5>
        <a:srgbClr val="CAE2FF"/>
      </a:accent5>
      <a:accent6>
        <a:srgbClr val="B9B9E7"/>
      </a:accent6>
      <a:hlink>
        <a:srgbClr val="3333CC"/>
      </a:hlink>
      <a:folHlink>
        <a:srgbClr val="AF67FF"/>
      </a:folHlink>
    </a:clrScheme>
    <a:fontScheme name="Office Theme">
      <a:majorFont>
        <a:latin typeface="Times New Roman"/>
        <a:ea typeface="MS Pゴシック"/>
        <a:cs typeface=""/>
      </a:majorFont>
      <a:minorFont>
        <a:latin typeface="Times New Roman"/>
        <a:ea typeface="MS P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MS Pゴシック" pitchFamily="-9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MS Pゴシック" pitchFamily="-92" charset="-128"/>
          </a:defRPr>
        </a:defPPr>
      </a:lstStyle>
    </a:lnDef>
  </a:objectDefaults>
  <a:extraClrSchemeLst>
    <a:extraClrScheme>
      <a:clrScheme name="Office Theme 1">
        <a:dk1>
          <a:srgbClr val="000000"/>
        </a:dk1>
        <a:lt1>
          <a:srgbClr val="E8EAE9"/>
        </a:lt1>
        <a:dk2>
          <a:srgbClr val="000000"/>
        </a:dk2>
        <a:lt2>
          <a:srgbClr val="808080"/>
        </a:lt2>
        <a:accent1>
          <a:srgbClr val="99CCFF"/>
        </a:accent1>
        <a:accent2>
          <a:srgbClr val="CCCCFF"/>
        </a:accent2>
        <a:accent3>
          <a:srgbClr val="F2F3F2"/>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E8EAE9"/>
        </a:lt1>
        <a:dk2>
          <a:srgbClr val="000000"/>
        </a:dk2>
        <a:lt2>
          <a:srgbClr val="3E3E5C"/>
        </a:lt2>
        <a:accent1>
          <a:srgbClr val="60597B"/>
        </a:accent1>
        <a:accent2>
          <a:srgbClr val="6666FF"/>
        </a:accent2>
        <a:accent3>
          <a:srgbClr val="F2F3F2"/>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UR lightbackgrnd</Template>
  <TotalTime>0</TotalTime>
  <Words>881</Words>
  <Application>Microsoft Office PowerPoint</Application>
  <PresentationFormat>On-screen Show (4:3)</PresentationFormat>
  <Paragraphs>111</Paragraphs>
  <Slides>14</Slides>
  <Notes>12</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Arial</vt:lpstr>
      <vt:lpstr>Arial,Sans-Serif</vt:lpstr>
      <vt:lpstr>Calibri</vt:lpstr>
      <vt:lpstr>MS Pゴシック</vt:lpstr>
      <vt:lpstr>Times New Roman</vt:lpstr>
      <vt:lpstr>Wingdings</vt:lpstr>
      <vt:lpstr>UR lightbackgrnd</vt:lpstr>
      <vt:lpstr>PowerPoint Presentation</vt:lpstr>
      <vt:lpstr>RRLC technology grant</vt:lpstr>
      <vt:lpstr>Why a tech "petting zoo?"</vt:lpstr>
      <vt:lpstr>Why the library?</vt:lpstr>
      <vt:lpstr>Xbox Adaptive</vt:lpstr>
      <vt:lpstr>Joystick Mouse</vt:lpstr>
      <vt:lpstr>Loupedeck+</vt:lpstr>
      <vt:lpstr>One-handed keyboard</vt:lpstr>
      <vt:lpstr>Simple/Adaptive switches</vt:lpstr>
      <vt:lpstr>Birds of a feather:  Kindle Fire, Chromebook, iPad</vt:lpstr>
      <vt:lpstr>Kindle Fire, Chromebook, iPad</vt:lpstr>
      <vt:lpstr>Original plans vs COVID-19 plans</vt:lpstr>
      <vt:lpstr>What's next?</vt:lpstr>
      <vt:lpstr>Photo credits</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mmavrina</dc:creator>
  <cp:lastModifiedBy>Aleshia Huber</cp:lastModifiedBy>
  <cp:revision>1</cp:revision>
  <cp:lastPrinted>1904-01-01T00:00:00Z</cp:lastPrinted>
  <dcterms:created xsi:type="dcterms:W3CDTF">2013-04-03T00:36:04Z</dcterms:created>
  <dcterms:modified xsi:type="dcterms:W3CDTF">2020-10-09T20:02:43Z</dcterms:modified>
</cp:coreProperties>
</file>