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5"/>
  </p:notesMasterIdLst>
  <p:sldIdLst>
    <p:sldId id="259" r:id="rId6"/>
    <p:sldId id="260" r:id="rId7"/>
    <p:sldId id="263" r:id="rId8"/>
    <p:sldId id="261" r:id="rId9"/>
    <p:sldId id="266" r:id="rId10"/>
    <p:sldId id="268" r:id="rId11"/>
    <p:sldId id="265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30" autoAdjust="0"/>
    <p:restoredTop sz="95620" autoAdjust="0"/>
  </p:normalViewPr>
  <p:slideViewPr>
    <p:cSldViewPr snapToGrid="0" snapToObjects="1">
      <p:cViewPr varScale="1">
        <p:scale>
          <a:sx n="88" d="100"/>
          <a:sy n="88" d="100"/>
        </p:scale>
        <p:origin x="114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88732-14B8-4E32-A0BA-AA428FD30A3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F70DB-A966-467E-85A0-A63C08DFD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8F70DB-A966-467E-85A0-A63C08DFD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7A61-39DF-43E0-928D-9AB87BF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23D1-B255-4415-8624-6BFEE746E07C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2956-11E1-422E-B937-A63C4361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E3C71-D7D7-4794-8846-6B2C2DC7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B0BC-2EA0-4720-836B-F6BBBF014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12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7E256-2792-4D3D-9BBF-69F90A55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3ED1-7869-449F-BE59-95144A8C456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CC167-C5BE-49F6-91E5-B3504A90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FD629-23B0-4C6F-A9AB-77F75E03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60449-C87F-40BF-891D-23B25BCAD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A1CBB-1B04-4A69-9650-70F50229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1BF-BAC9-40EE-B313-5BFEAFA76EF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7A4F9-D502-4865-A0E7-BA9CA1C9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8559-C178-47EA-9690-81786C58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625C-6D47-4CF8-84B7-FDAF8185A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8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EB60-72FA-4A43-8D4E-07B267FB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B056-BB81-4853-86BA-95BCEEB3EA3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916E-E08C-413B-8343-9750B329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0851-030D-43F5-98BF-6DB9DE45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0C8CC-3C46-44AA-8B49-CC2B82548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8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4C2D1-60A6-4BED-A3E2-6EC180C4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5A45-DD53-41BD-85C3-DFA4B912415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F1200-29A6-4692-921D-EF74CAFF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03A6C-9818-41DE-BB70-A1B75755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8A568-B9C9-473B-BC63-26BEB24FE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5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EBD0D-C85F-49CE-9F77-48509795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BC81-7708-40A6-9B78-614578A18D4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00EA2-46E8-44EC-A6BE-63D402A74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CBDDE-2AC1-442C-9963-B1068E360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2727-80A4-4567-88D3-3BDA91F92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9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24D54B-AF35-43D8-834D-6D10EF91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C0A2-9002-4C5F-984F-3D97E2B5C31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A017CF-1C3C-474E-BBEC-E9873164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20326-8285-4C08-9A61-8C275F53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0899A-A5B8-449D-80E3-3B2766516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87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618B2E2-B89B-4AC9-9464-975FDDC3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BC0F-AF37-4C55-A47D-D41D8208824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4676C3-8625-4825-BFC7-8BD4F334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706659-1543-4031-9E58-4695DDEB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CA71D-7DB5-4E7E-A04E-FB8334246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B08ACB-D00E-40A6-9C61-71C4BB37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F1C7-5E97-4B46-8C60-F3ACB4CA348D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1CC5D2-3521-4FF1-A8F9-6C9E9D75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5AAC18-00A2-4ABA-95CF-D8448CB7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B57D-5366-4859-A88E-0F8BABB5B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56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5631FD-B284-4518-A75F-0D20DE07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E1BF-25C7-4BCE-A902-389C3BE67D8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FEC311-3D37-440A-AE1C-DE446AA1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F81268-8F97-4E12-BCFA-7C001513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B122-628E-4AFE-B90E-45FD91C9D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CE63B9-A3C1-4092-A711-96C078368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484-9AF0-4719-A91B-F028689C316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753B11-5FDC-40CC-9DDE-31CF9810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572E46-E83B-41CC-8331-AE37DEA0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49C13-F930-4570-B658-95031BD7B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34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F8CBB-37CE-4F2B-82EE-CBBEEE31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38A8-7AF1-49F6-8164-21B9100A0EE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A3DF6-1686-41E1-AB20-F5568128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D0E1-61DC-4A04-96B8-B4FB0626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A3952-799A-4C49-AA4E-FF12B9D30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781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EC183-D689-4A1C-92DA-678F692B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A65-D9FE-4429-827E-1A0C69D9B2A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1CFEA2-D8FA-46B0-8B51-0215B9CA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53904D-A608-46EA-A73A-D06A0A13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F88AE-5FD3-4E10-99AD-880748658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11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F0998-6875-473E-A5B4-1C1C08A1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1C02-0A4B-4A9E-A7E7-B3D26787C6B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0F209-4724-4A7D-AD33-4C2B240E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CBDB-5F30-4135-8967-EFE0C307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3A09-88D7-455F-AE88-E6D86149B4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40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3452-E1B9-4F94-8EDD-A8421819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BE05-70D9-4299-89F7-4978B4F4C0E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BE94-C84F-4D44-BF7A-A62038C9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ED339-649A-42C3-A6C9-8CF8F617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BF876-03E9-491B-A8BE-518DE6EA8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54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DEBBE-6F87-4FE2-8C8E-4D927D93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1964-C11D-489B-8727-9A2117F968B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DEFC-E95C-4D2D-96A4-F981F1110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126C-2770-4F94-A0AB-A2ED41D3E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7B9B2-2260-4C8A-91E6-7607BCE6A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01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020D5-3142-42EE-A7E9-5668677E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4B74-05AC-402D-8333-8560C5A9966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591C0-0B42-4137-976A-7D0E518D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B09EB-AB34-4B95-BF0A-EC87FAC33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D1B3D-1C6B-4D2F-8241-80A962502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249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8C2C3-C2BE-496E-92A1-9FF38783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3863-3D5F-4D10-8F16-F5AF904DADB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1DA6-B699-40EB-B855-6F3A0933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9078-6E99-4F5F-BCA4-728F56C9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A1BF2-923D-4031-BEEB-3B988C867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948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0A91A0-5D8F-4065-933C-F0675759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9054-975F-4A6A-82BE-C1A94EEFD72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7DAD1-A01B-4800-9E04-2CCF8651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B1EBB8-CA1B-4650-BAC8-0611329A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3A5F3-CB38-4A7B-9796-BD292A058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37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A9D2220-5317-4248-98C3-C125EB43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5D3D-7B12-49C2-861C-1B893C9A927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08EDCF-705C-48F9-BA2F-B427097D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6C339-CBE2-49FA-A859-25B5749A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D210F-DCA3-4D6D-8140-16682AF6B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7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B57DB-2008-4186-82F6-7ADEF154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C2C3-3E0C-4A50-AA55-BFD3FF8C91C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F75D13-0D48-4529-AA56-BF47E324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FA8641-F196-4FE3-B159-51EAED31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27211-30F4-400E-A9C3-00C280063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02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95ECAE-F48A-4A69-93D4-6EA86863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788E-4E32-4110-815E-74EEFE50932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21AE7A-C2DE-4EAE-937D-8FC81B1A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C90FEB-38CD-41E3-99C6-FB7A0E95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226C-CF45-46D7-98F3-C1C312F8C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52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3D664-F087-4BB1-8058-8A422E1F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E0B1-D9ED-4719-9ED9-D00AA3427FB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3C735-16DB-4E2D-A0FE-B049CE83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9FEF-FE7E-497F-BD7B-181BD9CC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379D-71F1-4221-B300-94B3C2EAD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31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19FB2A-4A65-49E8-93C9-891BBB02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68DA-0B17-4574-AB6C-9E7CABF598C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99507D-2447-4BF8-9556-65C7C2323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7CAA7C-0A1B-4B96-B35A-65BE39E7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2D48-1182-4402-9F70-BEBBE1336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02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F7DC9-5206-4528-B167-32F00AE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4DE1-83FF-4D6C-B365-F0A906A87C0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534A8-F1E4-4325-9ECA-F10C41E0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7B12D9-0261-4F97-9E8E-71529486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E2F30-3DE3-4E1D-B9BB-56D48BBE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54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3BABC-6DE2-417A-97AD-A6B46B6E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81B6-8BEE-4A25-9DF6-EB5C90CC8F4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553E7-C8A6-4A03-B3D5-5B2E3326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885D-D2FF-4FD1-91F4-8F702812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6CF85-34F3-404A-989E-A94898E93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553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4B7D8-F717-49C5-85E2-6E6B18F4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D6D3A-1D9F-4552-83EF-991482617C1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AE9E-1110-41FC-8ED1-306FF615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C4FF-102F-4157-A73B-B1CD3743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F3A54-3861-482F-A926-9A8E85A2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757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2F96E-7433-4138-88CD-48C6AADF6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E874B-484B-45A2-B733-E9ABE946178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3AE73-8ECA-415A-8C7E-492FD178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5A60-8574-4FA6-8227-532C453C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3BDA8-29FC-446B-95DE-7D6FFCF92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041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8551D-22B2-4A74-8B17-E8458615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2A0C-C123-41DB-BC7F-40D1F406BCC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1D43E-4D98-4B3E-B26D-5757DC42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F82F-600E-4F9E-8B67-0D9EBD84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7ABD6-5171-4293-99EE-5022C28C5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18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9CE4B-D8AD-4B98-B069-E77CF319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01C2D-C42B-4B5A-82BB-9BF2B6C1BC4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CE64F-1F50-4CF5-9391-7104D3B7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2EA5B-7BD3-46B4-9CB5-B8091548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CCA25-BA32-4C67-B6B8-568A437B6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889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10917-F326-4D68-9262-76866A41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2B0F-CF64-4DA0-8B01-30A9FAFECE9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EADE44-9486-407D-BC26-A56CF891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87979A-C59A-44E6-9CC5-15521E23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A522-9ED5-460D-B1FD-1FFCCAE30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91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E6C284-5EA3-4E78-84FC-158EEA3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BD2D-30BD-442E-BEDF-1BF4EA337F4D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103694-F897-42E1-886C-423F58C3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426354-6B3E-4BF4-96C4-5F3920D3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284B5-44EE-41CF-9A81-8A5118A4F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49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D966E1-5D8A-47C9-AD15-62C8C463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57C0-8AEC-469C-AEFF-E46CAC40805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DA2197-B1EA-4377-88DE-565D9D56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1F3DA4-41B9-4C91-8B38-D9BBA1A9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8E8BA-9AAB-4F10-8D1D-FE41ED7FD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7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46EE9E-C1BA-4B30-8D08-B6BC7065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2249-3A11-41A3-9890-57AD8F7A5EA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736C19-F743-4421-AB33-1A4B2F7C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D6F138-60BB-4878-8E74-8F996FF4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F9D25-C2C4-4563-896A-2BB32F5506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63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18AD0C-357B-422A-8F01-3F08EFA5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B2D1-8CB1-4571-BD59-917E74D5D23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9B34A6-E425-48F5-ABF4-3CC6457D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35788C-5298-41EE-96EA-49416CB9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9F03-F12C-4D7A-8144-A99A10564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5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EBF28-0E36-4C26-B1FE-7F388744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71F7F-39F3-4583-9CD5-93E64ED304B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7B6A3-DEA7-445B-B0F4-46F0E270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77E166-FAEC-4AB9-AFC9-6B00ACB9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91072-66C6-4277-844F-C244F0D70E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956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70ABE3-E994-479E-938B-6E614CEF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FB55-4BBC-42DD-AD1A-362AFF9E99C6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C04A0F-1006-4B52-90CD-A5DAAE1F2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1379F9-3219-42D5-8499-A49C3D2B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B385C-80E3-4FBC-9F7A-F7A500006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73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21879-3CFC-4B13-8132-7E5165D3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4EB1-1D58-43FF-BA6D-7B29139F631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87DF-A4FB-4A71-B9B3-35E0168A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38BC-A28A-4D80-9EEB-9A10E20E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1A257-3725-49A8-B7D4-82849912D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96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83E40-1C6A-4E13-8574-C9F45BDD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C035-5125-419C-933B-08B10C7C2CE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A3A6C-83D0-4442-9995-6CE64BE0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9207-4A0F-4BAB-B783-06DDD751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9617-8A7C-439B-A309-747F7FDD9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8582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BBF72-96BB-4640-B344-49113C71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3789-5950-4C9D-A30D-EB0324C4201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1B25-4188-45A4-992B-E11DAD28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E737-C1FC-4C7A-BA03-178F419C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39A14-F270-414F-BD28-CE631BEBD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12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2D5C0-5AED-40EE-B5E5-ABF1A331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89E1-2997-4C19-BFE3-372EA02BE375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29BFC-CC1A-4358-BBBA-A4B835BE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561AD-495A-42F4-862F-B88FE375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F7361-34CB-4368-B321-D6604FD40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84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EB754-EFEB-4F4B-8243-8FF462C0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4204-180F-4E5B-9B27-BEB257D5BBC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9A0CB-B82C-4A4A-B2EB-8926E31F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F71E3-59ED-49B3-BE34-8C026F81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BC12C-0CAB-4265-BB5E-6F69A377F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911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1970A7-D484-40D3-9FF0-769E7475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9338-4490-47CB-91D4-FED933F5D53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D7A404-0AB2-4617-B290-DE24F807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A27EA5-C045-43AC-842C-959D4383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C168E-0BA8-47B7-AE02-9440883C1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85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0D1EBE-5E75-4FB1-87D9-AB96C390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B28A-41A8-4464-A5B1-46643DF0110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215E00-D1F3-4168-8ABA-28DF335B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4AA7AF-38DF-4C81-AA21-06DCD320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12F01-ECA4-4335-B104-B87FC4C8D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7B5FC5-FF2A-48B4-B793-BD55AA07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3CFC-0014-4D4E-B465-D5681E8158B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38ECD4-53E3-49EF-85BF-BFB4EE13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66B55E-CD51-4542-9FCB-48FBAA54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0C6A1-B7E5-4D04-9744-0E35FC6B6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47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A8D7A2-7CAB-408F-ABC2-DD235E6B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0B011-5A77-450E-81ED-40C8B4F5D33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0CFE790-5481-4B14-97A9-716CBA0F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02B706-871B-4790-8C96-F5D7B6DD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D82AD-ED2D-47AB-BEDA-69B4734B2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497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53649D-3E02-4F62-B6FF-7CF937B5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329A-55C7-4064-8296-62D13983B59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B2621E-E021-4FF5-8BAA-93EC0D73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4CB133-29B9-418A-80A5-D3966A8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7C06-2D55-432D-98A2-FEE208B12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975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5D1FCF-51C1-4E6E-A9FB-A4E8C96F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765F-FE7D-42C2-9EBA-25B35A2D29F1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40D4E1-627C-4B26-B624-9A45DF95F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0C4240-75FE-4392-928C-70B6FCB0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88AC8-A949-4417-BD34-856478EB2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561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F25F7D-4E84-459E-81AD-BA5A461C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2E42-85CA-48B2-8798-B47BB82DCC8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AC14AD-9EDE-4EA8-B86F-DD8C52A6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9C425C-0F2B-4AB0-AB3E-37C3E819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D6F15-5995-47CC-B261-40AE1F6EF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165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B98C-F600-4AB9-A753-A447ABA3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EEC9-1A75-474C-82A9-D3BFD85FE30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AAEAB-670D-4F1E-B5A6-EECEFADB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A4EE6-AE70-4985-917D-7755E64C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19A38-1170-4F53-ACA7-A6AFBAC99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495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C6B5-27B5-4D71-A826-4267B462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0272-F469-461C-AA5A-4C0447087113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58650-47CD-40F8-9C3D-71D460F1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70686-E54B-46D6-914C-6542F98D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A5B8-8D0C-4BBC-8F5D-A94E2716D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4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7A04C4-94DD-49A0-92D3-E1B7E6BF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AF67A-C6EC-4A34-8001-482246338A5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F30C89-B9DB-4B6E-A05E-852155364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4DA21F-6E02-48B3-BFA2-ED91F73F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7FBA6-5D3A-4DC0-A080-01C76BF80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F153B5-4921-462A-8503-A28B14AD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6EAC-5849-4818-8679-5B55511B1952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1672E2-8E5C-4F5A-A671-BA653841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58AA9D-C903-4F6B-96FE-A62C2A21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3C36-E4D2-47D6-AD73-086E7D514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21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B752D-3AB3-4684-B0C4-C6B31720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3FB6-8E50-4797-89A1-0E57DC269CC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BB9F78-EDAE-49AB-A41B-94B41D1A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B1DA0-EF30-4057-85AD-43DC0292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77A6-9DB8-4019-961B-8FE773B11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48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DAE31-5493-4B96-9C12-5D7B127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7E26-587C-42C6-BE9C-776EC2ECE79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747435-14E9-412C-90C4-C20C286B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B4132-15D9-4425-9977-1B210444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EDFF-3DBB-416C-8970-8EC97B5E3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24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4CD8864-255E-4817-8E7E-404E1AE4BC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91C170-DE23-467E-A34D-092E7EDD63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91F35-F0C8-4260-AA77-7B38C848D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B01261-E79F-4E96-AFFE-6CD03667507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4453E-91FA-4FF4-AA49-4C048ACF8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A639-8658-4E95-89BE-4901DEBFF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5641BAC-F918-4288-B42A-968B974D81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3C42E2B-BD3A-4871-BED0-BB442A5F66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D581129-2707-40F0-9B52-A64757C58B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2D414-8118-47ED-AD7E-BAB1D0E33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2228E-A466-413A-BD96-B5241D5ADB3B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964EF-9814-4570-B541-036F2F0BE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4904-5116-4273-9A62-4B39BD5E1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C04FC7E-024D-4EDE-BD10-2B11AA168F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F4C77B9-DF81-4534-97AA-C6D746AFC3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B3BE24D-5951-43E0-8EA4-912D20645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ED7C-B96F-4730-9B96-F0A226102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5168E-EFDB-4192-A944-F1A601902E8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ABCD-A0AF-474D-BCCD-A4C0EB9A8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6D5ED-C138-4BA5-87F5-94F2E8AD5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DD370ED-1A2B-4A02-B0E4-21000DD9A2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94D0559-4091-4469-8BA9-943161E33D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6C7FCE74-82F5-40D3-B3FA-8F8BA62B3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2889-1D5E-46CD-B533-6D010072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2EC31-2D4B-4C59-A158-9EDCB60E88F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84DB-52FF-4936-B301-2F94BF25D2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A91E6-4177-468F-9CC6-C144E67F3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147D2A-BCDD-405A-A7F6-5552119E44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B789F2B4-04F0-4C3E-925C-0CA6A14470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13877687-BB5A-4AD7-A992-9FCF63125B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78571-19B4-471A-ABE4-5B1A0C4B4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7F01A0-CD84-430E-817C-3B5743634B0D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6A00C-E9DB-41C4-9FC7-8594584D4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17611-A017-41EC-8B5E-905F40EBA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1CE135-6326-410C-85FB-0B56B65C59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4109D81-466E-43F6-9858-A0F9DA08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3" y="1347020"/>
            <a:ext cx="11865428" cy="2081981"/>
          </a:xfrm>
        </p:spPr>
        <p:txBody>
          <a:bodyPr/>
          <a:lstStyle/>
          <a:p>
            <a:r>
              <a:rPr lang="en-US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ILS Migration for a Small Library: Our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2D7EE-E69C-475B-B145-A9FD512C3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599" y="3790949"/>
            <a:ext cx="8730343" cy="2718707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Doyin Adenuga,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Electronic Resources Librarian (MLIS)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Michael Green,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Circulation Coordinator and Interlibrary Loan Specialist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(LIS Grad Student, University at Buffalo)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E94162E-E2A6-4773-99BA-B591225E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About Us</a:t>
            </a:r>
            <a:endParaRPr lang="en-US" altLang="en-US" sz="5900" b="1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60260BF-0B12-4FD5-A51D-96FB4E37E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4" y="1600201"/>
            <a:ext cx="9993086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Small, private, liberal arts college - WNY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ILS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VTLS (1984)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Symphony (2005)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WMS (2019)</a:t>
            </a:r>
          </a:p>
          <a:p>
            <a:pPr>
              <a:spcAft>
                <a:spcPts val="2400"/>
              </a:spcAft>
            </a:pPr>
            <a:r>
              <a:rPr lang="en-US" sz="3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Why the migration?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C2008-B93F-4842-B1EC-C1138245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500" y="3912281"/>
            <a:ext cx="2400301" cy="2400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EFA3D-FB2A-413A-8670-DC58B6287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291" y="2380343"/>
            <a:ext cx="1129770" cy="13890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9FB-99EC-4308-8A85-BB5D5E62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Data to Migrate</a:t>
            </a:r>
            <a:endParaRPr lang="en-US" sz="4000" b="1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7546F0-261D-4767-AB9E-AF779FB11374}"/>
              </a:ext>
            </a:extLst>
          </p:cNvPr>
          <p:cNvSpPr/>
          <p:nvPr/>
        </p:nvSpPr>
        <p:spPr>
          <a:xfrm>
            <a:off x="1764913" y="2539054"/>
            <a:ext cx="1784351" cy="188502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001 – 999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1A45D6-95F3-4DBD-B3D4-90BACE17FED8}"/>
              </a:ext>
            </a:extLst>
          </p:cNvPr>
          <p:cNvSpPr/>
          <p:nvPr/>
        </p:nvSpPr>
        <p:spPr>
          <a:xfrm>
            <a:off x="6628329" y="2917580"/>
            <a:ext cx="1371600" cy="13716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001 - 999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339B57-F128-4A72-8823-04825615A604}"/>
              </a:ext>
            </a:extLst>
          </p:cNvPr>
          <p:cNvSpPr/>
          <p:nvPr/>
        </p:nvSpPr>
        <p:spPr>
          <a:xfrm>
            <a:off x="9152221" y="3093612"/>
            <a:ext cx="914400" cy="9144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F41F54-CE27-4D2A-81A6-01E6328EE731}"/>
              </a:ext>
            </a:extLst>
          </p:cNvPr>
          <p:cNvSpPr/>
          <p:nvPr/>
        </p:nvSpPr>
        <p:spPr>
          <a:xfrm>
            <a:off x="8157558" y="5014924"/>
            <a:ext cx="914400" cy="9144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4B4BC18-CE63-471A-B38B-2EB978A4E0D0}"/>
              </a:ext>
            </a:extLst>
          </p:cNvPr>
          <p:cNvSpPr txBox="1"/>
          <p:nvPr/>
        </p:nvSpPr>
        <p:spPr>
          <a:xfrm>
            <a:off x="1661713" y="2169006"/>
            <a:ext cx="210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Bibliographic Record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4C76E9A-45A7-4AED-A300-090696CB2E53}"/>
              </a:ext>
            </a:extLst>
          </p:cNvPr>
          <p:cNvSpPr txBox="1"/>
          <p:nvPr/>
        </p:nvSpPr>
        <p:spPr>
          <a:xfrm>
            <a:off x="1849559" y="4623295"/>
            <a:ext cx="161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Holding Record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9C3226F-08C4-4AB8-AEDD-73B9876A1A72}"/>
              </a:ext>
            </a:extLst>
          </p:cNvPr>
          <p:cNvSpPr txBox="1"/>
          <p:nvPr/>
        </p:nvSpPr>
        <p:spPr>
          <a:xfrm>
            <a:off x="8612471" y="2442283"/>
            <a:ext cx="210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Local</a:t>
            </a:r>
          </a:p>
          <a:p>
            <a:pPr algn="ctr"/>
            <a:r>
              <a:rPr lang="en-US" dirty="0"/>
              <a:t>Bibliographic Record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233A281E-A507-4E85-A98B-53BD5591A0EC}"/>
              </a:ext>
            </a:extLst>
          </p:cNvPr>
          <p:cNvSpPr txBox="1"/>
          <p:nvPr/>
        </p:nvSpPr>
        <p:spPr>
          <a:xfrm>
            <a:off x="6260507" y="2546486"/>
            <a:ext cx="210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Bibliographic Record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DED91EF3-8459-4427-802C-F90853504DB0}"/>
              </a:ext>
            </a:extLst>
          </p:cNvPr>
          <p:cNvSpPr txBox="1"/>
          <p:nvPr/>
        </p:nvSpPr>
        <p:spPr>
          <a:xfrm>
            <a:off x="7539004" y="4636422"/>
            <a:ext cx="2146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Local Holding Record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717CE0-B663-4ADF-BA2F-70F36476DB01}"/>
              </a:ext>
            </a:extLst>
          </p:cNvPr>
          <p:cNvSpPr/>
          <p:nvPr/>
        </p:nvSpPr>
        <p:spPr>
          <a:xfrm>
            <a:off x="2342075" y="3434380"/>
            <a:ext cx="604157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590</a:t>
            </a:r>
          </a:p>
          <a:p>
            <a:pPr algn="ctr"/>
            <a:r>
              <a:rPr lang="en-US" dirty="0"/>
              <a:t>690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29D787-366D-4DCF-8277-72B52CE6051C}"/>
              </a:ext>
            </a:extLst>
          </p:cNvPr>
          <p:cNvSpPr/>
          <p:nvPr/>
        </p:nvSpPr>
        <p:spPr>
          <a:xfrm>
            <a:off x="9343657" y="3281364"/>
            <a:ext cx="566928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590</a:t>
            </a:r>
          </a:p>
          <a:p>
            <a:pPr algn="ctr"/>
            <a:r>
              <a:rPr lang="en-US" dirty="0"/>
              <a:t>690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7BA437-7D37-4A24-8376-2C24B2985A96}"/>
              </a:ext>
            </a:extLst>
          </p:cNvPr>
          <p:cNvSpPr/>
          <p:nvPr/>
        </p:nvSpPr>
        <p:spPr>
          <a:xfrm>
            <a:off x="8329007" y="5168938"/>
            <a:ext cx="566928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866</a:t>
            </a:r>
          </a:p>
          <a:p>
            <a:pPr algn="ctr"/>
            <a:r>
              <a:rPr lang="en-US" dirty="0"/>
              <a:t>994</a:t>
            </a: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48B3510B-BB6E-4C14-A100-1BF59DF782B9}"/>
              </a:ext>
            </a:extLst>
          </p:cNvPr>
          <p:cNvSpPr txBox="1"/>
          <p:nvPr/>
        </p:nvSpPr>
        <p:spPr>
          <a:xfrm>
            <a:off x="6525170" y="5949936"/>
            <a:ext cx="428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Data not attached to an Item not migrated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5C11BD-57B4-44F5-B0F5-4A1450A58971}"/>
              </a:ext>
            </a:extLst>
          </p:cNvPr>
          <p:cNvSpPr/>
          <p:nvPr/>
        </p:nvSpPr>
        <p:spPr>
          <a:xfrm>
            <a:off x="2211099" y="5018965"/>
            <a:ext cx="914400" cy="9144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09072-108E-493A-9B18-42751B536950}"/>
              </a:ext>
            </a:extLst>
          </p:cNvPr>
          <p:cNvSpPr/>
          <p:nvPr/>
        </p:nvSpPr>
        <p:spPr>
          <a:xfrm>
            <a:off x="2382548" y="5172979"/>
            <a:ext cx="566928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866</a:t>
            </a:r>
          </a:p>
          <a:p>
            <a:pPr algn="ctr"/>
            <a:r>
              <a:rPr lang="en-US" dirty="0"/>
              <a:t>994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F2AFB7D-60EB-4964-A18E-FAA8BD5A0343}"/>
              </a:ext>
            </a:extLst>
          </p:cNvPr>
          <p:cNvSpPr/>
          <p:nvPr/>
        </p:nvSpPr>
        <p:spPr>
          <a:xfrm>
            <a:off x="4999045" y="2169006"/>
            <a:ext cx="508834" cy="41134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3E9BEB-0FB8-496A-85F7-323FA138A33E}"/>
              </a:ext>
            </a:extLst>
          </p:cNvPr>
          <p:cNvSpPr txBox="1"/>
          <p:nvPr/>
        </p:nvSpPr>
        <p:spPr>
          <a:xfrm>
            <a:off x="1513115" y="1532353"/>
            <a:ext cx="8100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Symphony/</a:t>
            </a:r>
            <a:r>
              <a:rPr lang="en-US" sz="2400" b="1" dirty="0" err="1">
                <a:solidFill>
                  <a:srgbClr val="0070C0"/>
                </a:solidFill>
              </a:rPr>
              <a:t>Sirsi</a:t>
            </a:r>
            <a:r>
              <a:rPr lang="en-US" sz="2400" b="1" dirty="0">
                <a:solidFill>
                  <a:srgbClr val="0070C0"/>
                </a:solidFill>
              </a:rPr>
              <a:t>								WMS/OCLC</a:t>
            </a:r>
          </a:p>
        </p:txBody>
      </p:sp>
    </p:spTree>
    <p:extLst>
      <p:ext uri="{BB962C8B-B14F-4D97-AF65-F5344CB8AC3E}">
        <p14:creationId xmlns:p14="http://schemas.microsoft.com/office/powerpoint/2010/main" val="383089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9FB-99EC-4308-8A85-BB5D5E62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Pre-Cleanup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F843-5F80-44CD-B553-28CF898B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Tried to make Holding records migratable</a:t>
            </a:r>
          </a:p>
          <a:p>
            <a:pPr>
              <a:spcAft>
                <a:spcPts val="0"/>
              </a:spcAft>
            </a:pPr>
            <a:endParaRPr lang="en-US" sz="3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Reduced locations: 60 to 36</a:t>
            </a:r>
          </a:p>
          <a:p>
            <a:pPr>
              <a:spcAft>
                <a:spcPts val="0"/>
              </a:spcAft>
            </a:pPr>
            <a:endParaRPr lang="en-US" sz="45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Circulation table </a:t>
            </a:r>
          </a:p>
        </p:txBody>
      </p:sp>
    </p:spTree>
    <p:extLst>
      <p:ext uri="{BB962C8B-B14F-4D97-AF65-F5344CB8AC3E}">
        <p14:creationId xmlns:p14="http://schemas.microsoft.com/office/powerpoint/2010/main" val="107554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9FB-99EC-4308-8A85-BB5D5E62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Post-Cleanup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F843-5F80-44CD-B553-28CF898B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Error files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bibliographic record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Item/circulation statistics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loans status</a:t>
            </a:r>
          </a:p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Holding records issues</a:t>
            </a:r>
            <a:endParaRPr lang="en-US" sz="3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54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staff – big goals!</a:t>
            </a:r>
          </a:p>
          <a:p>
            <a:pPr marL="457200" lvl="1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(AKA: How to do many different things very quickly.)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  <a:p>
            <a:pPr lvl="1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Proactivity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Coffee</a:t>
            </a:r>
          </a:p>
          <a:p>
            <a:pPr marL="457200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0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9FB-99EC-4308-8A85-BB5D5E62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Onstage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F843-5F80-44CD-B553-28CF898B8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sz="45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>
              <a:spcAft>
                <a:spcPts val="0"/>
              </a:spcAft>
            </a:pPr>
            <a:r>
              <a:rPr lang="en-US" sz="45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Student workers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Reduced training time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Reduced perplexing situations</a:t>
            </a:r>
          </a:p>
          <a:p>
            <a:pPr lvl="1">
              <a:spcAft>
                <a:spcPts val="0"/>
              </a:spcAft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Improved student worker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   experience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spcAft>
                <a:spcPts val="0"/>
              </a:spcAft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spcAft>
                <a:spcPts val="0"/>
              </a:spcAft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spcAft>
                <a:spcPts val="0"/>
              </a:spcAft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spcAft>
                <a:spcPts val="0"/>
              </a:spcAft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457200" lvl="1" indent="0">
              <a:spcAft>
                <a:spcPts val="0"/>
              </a:spcAft>
              <a:buNone/>
            </a:pPr>
            <a:endParaRPr lang="en-US" sz="26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83" y="2176673"/>
            <a:ext cx="3373016" cy="33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0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 to access services</a:t>
            </a:r>
          </a:p>
          <a:p>
            <a:pPr>
              <a:spcAft>
                <a:spcPts val="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 more productive interactions with users</a:t>
            </a:r>
          </a:p>
          <a:p>
            <a:pPr>
              <a:spcAft>
                <a:spcPts val="0"/>
              </a:spcAft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user satisfaction</a:t>
            </a:r>
          </a:p>
          <a:p>
            <a:pPr>
              <a:spcAft>
                <a:spcPts val="0"/>
              </a:spcAft>
            </a:pP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7"/>
          <a:stretch/>
        </p:blipFill>
        <p:spPr>
          <a:xfrm>
            <a:off x="8097418" y="3429000"/>
            <a:ext cx="2682551" cy="2327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14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69FB-99EC-4308-8A85-BB5D5E62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7057"/>
            <a:ext cx="10363200" cy="4991164"/>
          </a:xfrm>
        </p:spPr>
        <p:txBody>
          <a:bodyPr/>
          <a:lstStyle/>
          <a:p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Thank You</a:t>
            </a:r>
            <a:b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&amp;</a:t>
            </a:r>
            <a:b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</a:br>
            <a:r>
              <a:rPr lang="en-US" sz="5900" b="1" dirty="0"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?</a:t>
            </a:r>
            <a:endParaRPr lang="en-US" sz="4000" b="1" dirty="0"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11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194</Words>
  <Application>Microsoft Office PowerPoint</Application>
  <PresentationFormat>Widescreen</PresentationFormat>
  <Paragraphs>72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ILS Migration for a Small Library: Our Experience</vt:lpstr>
      <vt:lpstr>About Us</vt:lpstr>
      <vt:lpstr>Data to Migrate</vt:lpstr>
      <vt:lpstr>Pre-Cleanup</vt:lpstr>
      <vt:lpstr>Post-Cleanup</vt:lpstr>
      <vt:lpstr>Migration</vt:lpstr>
      <vt:lpstr>Onstage Changes</vt:lpstr>
      <vt:lpstr>User Experience</vt:lpstr>
      <vt:lpstr>Thank You &amp; ?</vt:lpstr>
    </vt:vector>
  </TitlesOfParts>
  <Company>Houghton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Brandon Rush</dc:creator>
  <cp:lastModifiedBy>Doyin Adenuga</cp:lastModifiedBy>
  <cp:revision>51</cp:revision>
  <dcterms:created xsi:type="dcterms:W3CDTF">2011-12-23T14:50:30Z</dcterms:created>
  <dcterms:modified xsi:type="dcterms:W3CDTF">2019-10-07T15:01:29Z</dcterms:modified>
</cp:coreProperties>
</file>