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6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2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7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2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0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6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6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4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45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8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E204-9463-415A-989D-27CA2D3D77F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9C52B-8A66-41F2-B561-13919E4203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0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24/7 access at the Upstate Health Sciences Library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Kindon, MSLIS, AHIP</a:t>
            </a:r>
            <a:br>
              <a:rPr lang="en-US" dirty="0" smtClean="0"/>
            </a:br>
            <a:r>
              <a:rPr lang="en-US" dirty="0" smtClean="0"/>
              <a:t>Associate Librarian</a:t>
            </a:r>
            <a:br>
              <a:rPr lang="en-US" dirty="0" smtClean="0"/>
            </a:br>
            <a:r>
              <a:rPr lang="en-US" dirty="0" smtClean="0"/>
              <a:t>Assistant Director for Customer Services</a:t>
            </a:r>
            <a:br>
              <a:rPr lang="en-US" dirty="0" smtClean="0"/>
            </a:br>
            <a:r>
              <a:rPr lang="en-US" dirty="0" smtClean="0"/>
              <a:t>Upstate Health Sciences Library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156" y="6055579"/>
            <a:ext cx="2743438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365125"/>
            <a:ext cx="10965611" cy="1325563"/>
          </a:xfrm>
        </p:spPr>
        <p:txBody>
          <a:bodyPr/>
          <a:lstStyle/>
          <a:p>
            <a:r>
              <a:rPr lang="en-US" dirty="0" smtClean="0"/>
              <a:t>Brief introduction to the Health Sciences Library: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89" y="1673225"/>
            <a:ext cx="6392173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HSL serves our four colleges &amp; three hospitals</a:t>
            </a:r>
          </a:p>
          <a:p>
            <a:r>
              <a:rPr lang="en-US" sz="2400" dirty="0" smtClean="0"/>
              <a:t>Currently open and staffed an average of 104 hours per week:</a:t>
            </a:r>
          </a:p>
          <a:p>
            <a:pPr marL="457200" lvl="1" indent="0">
              <a:buNone/>
            </a:pPr>
            <a:r>
              <a:rPr lang="en-US" sz="2000" dirty="0" smtClean="0"/>
              <a:t>Monday – Thursday 	7:30 am  –  12:00 am</a:t>
            </a:r>
          </a:p>
          <a:p>
            <a:pPr marL="457200" lvl="1" indent="0">
              <a:buNone/>
            </a:pPr>
            <a:r>
              <a:rPr lang="en-US" sz="2000" dirty="0" smtClean="0"/>
              <a:t>Friday		7:30 am  –  10:00 pm</a:t>
            </a:r>
          </a:p>
          <a:p>
            <a:pPr marL="457200" lvl="1" indent="0">
              <a:buNone/>
            </a:pPr>
            <a:r>
              <a:rPr lang="en-US" sz="2000" dirty="0" smtClean="0"/>
              <a:t>Saturday		10:00 am –   9:00 pm</a:t>
            </a:r>
          </a:p>
          <a:p>
            <a:pPr marL="457200" lvl="1" indent="0">
              <a:buNone/>
            </a:pPr>
            <a:r>
              <a:rPr lang="en-US" sz="2000" dirty="0" smtClean="0"/>
              <a:t>Sunday		10:00 am – 12:00 am </a:t>
            </a:r>
          </a:p>
          <a:p>
            <a:r>
              <a:rPr lang="en-US" sz="2400" dirty="0" smtClean="0"/>
              <a:t>HSL is open 361 days a year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499" y="2272389"/>
            <a:ext cx="4876190" cy="36571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9156" y="6065104"/>
            <a:ext cx="2743438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7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history with 24/7 access: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675"/>
            <a:ext cx="10277475" cy="4351338"/>
          </a:xfrm>
        </p:spPr>
        <p:txBody>
          <a:bodyPr/>
          <a:lstStyle/>
          <a:p>
            <a:r>
              <a:rPr lang="en-US" dirty="0" smtClean="0"/>
              <a:t>After-hours (24/7) access has been the #1 service request for over a decade.</a:t>
            </a:r>
          </a:p>
          <a:p>
            <a:r>
              <a:rPr lang="en-US" dirty="0" smtClean="0"/>
              <a:t>Costs and staffing were always the unsurmountable obstacle.</a:t>
            </a:r>
          </a:p>
          <a:p>
            <a:r>
              <a:rPr lang="en-US" dirty="0" smtClean="0"/>
              <a:t>Inquiry to AAHSL revealed that several of our peer institutions were providing unstaffed access via card swipe.</a:t>
            </a:r>
          </a:p>
          <a:p>
            <a:pPr lvl="8"/>
            <a:endParaRPr lang="en-US" dirty="0"/>
          </a:p>
          <a:p>
            <a:pPr marL="3657600" lvl="8" indent="0">
              <a:buNone/>
            </a:pPr>
            <a:endParaRPr lang="en-US" dirty="0" smtClean="0"/>
          </a:p>
          <a:p>
            <a:pPr lvl="8"/>
            <a:endParaRPr lang="en-US" dirty="0"/>
          </a:p>
          <a:p>
            <a:pPr marL="3657600" lvl="8" indent="0">
              <a:buNone/>
            </a:pPr>
            <a:r>
              <a:rPr lang="en-US" dirty="0" smtClean="0"/>
              <a:t>We have card swipe access….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Light Bulb Ideas Sketch I Think Discov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25" y="3808412"/>
            <a:ext cx="22860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9156" y="6055579"/>
            <a:ext cx="2743438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towards providing unstaffed access via card swipe: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Get permission from Upstate Legal </a:t>
            </a:r>
            <a:r>
              <a:rPr lang="en-US" dirty="0"/>
              <a:t>C</a:t>
            </a:r>
            <a:r>
              <a:rPr lang="en-US" dirty="0" smtClean="0"/>
              <a:t>ounsel to offer unstaffed access via proximity reader at entrance</a:t>
            </a:r>
          </a:p>
          <a:p>
            <a:r>
              <a:rPr lang="en-US" dirty="0" smtClean="0"/>
              <a:t>Ask our students if they would like this level of access</a:t>
            </a:r>
          </a:p>
          <a:p>
            <a:r>
              <a:rPr lang="en-US" dirty="0" smtClean="0"/>
              <a:t>Draft statement of responsibilities &amp; staff procedures</a:t>
            </a:r>
          </a:p>
          <a:p>
            <a:r>
              <a:rPr lang="en-US" dirty="0" smtClean="0"/>
              <a:t>Work with IMT to access proximity readers at HSL</a:t>
            </a:r>
          </a:p>
          <a:p>
            <a:r>
              <a:rPr lang="en-US" dirty="0" smtClean="0"/>
              <a:t>Develop a brief orientation for individuals – quiz included!</a:t>
            </a:r>
          </a:p>
          <a:p>
            <a:r>
              <a:rPr lang="en-US" dirty="0" smtClean="0"/>
              <a:t>Announce and roll out service…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156" y="6074629"/>
            <a:ext cx="2743438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	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310 students have registered for after-hours access</a:t>
            </a:r>
          </a:p>
          <a:p>
            <a:r>
              <a:rPr lang="en-US" dirty="0" smtClean="0"/>
              <a:t>Early morning (before 10am) on weekends is the most popular </a:t>
            </a:r>
          </a:p>
          <a:p>
            <a:r>
              <a:rPr lang="en-US" dirty="0" smtClean="0"/>
              <a:t>No instances of theft or destruction of property </a:t>
            </a:r>
          </a:p>
          <a:p>
            <a:r>
              <a:rPr lang="en-US" dirty="0" smtClean="0"/>
              <a:t>Only a handful of procedural infractions, e.g., students forgetting to sign out at departure.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275" y="6051821"/>
            <a:ext cx="2743200" cy="80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1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900" dirty="0" smtClean="0"/>
              <a:t>Thank  you!</a:t>
            </a:r>
            <a:endParaRPr lang="en-US" sz="4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156" y="6055579"/>
            <a:ext cx="2743438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213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24/7 access at the Upstate Health Sciences Library </vt:lpstr>
      <vt:lpstr>Brief introduction to the Health Sciences Library: </vt:lpstr>
      <vt:lpstr>Our history with 24/7 access:</vt:lpstr>
      <vt:lpstr>Steps towards providing unstaffed access via card swipe:</vt:lpstr>
      <vt:lpstr>Results to date:</vt:lpstr>
      <vt:lpstr>         Thank 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24/7 access at the Upstate Health Sciences Library</dc:title>
  <dc:creator>Windows User</dc:creator>
  <cp:lastModifiedBy>Windows User</cp:lastModifiedBy>
  <cp:revision>11</cp:revision>
  <dcterms:created xsi:type="dcterms:W3CDTF">2018-10-29T19:15:33Z</dcterms:created>
  <dcterms:modified xsi:type="dcterms:W3CDTF">2018-10-29T21:01:44Z</dcterms:modified>
</cp:coreProperties>
</file>