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F6411F-498B-4317-AD09-33311FE26485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472E7-1762-4256-87B4-96316A26AA6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BFD40-3CA9-49D7-8F89-CC160A5F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7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</a:t>
            </a:r>
            <a:r>
              <a:rPr lang="en-US" baseline="0" dirty="0" smtClean="0"/>
              <a:t> thanks to Ron Gilmour, Kelly </a:t>
            </a:r>
            <a:r>
              <a:rPr lang="en-US" baseline="0" dirty="0" err="1" smtClean="0"/>
              <a:t>Hallisy</a:t>
            </a:r>
            <a:r>
              <a:rPr lang="en-US" baseline="0" dirty="0" smtClean="0"/>
              <a:t>, Dan Taylor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FD40-3CA9-49D7-8F89-CC160A5FBF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2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Scavenger</a:t>
            </a:r>
            <a:r>
              <a:rPr lang="en-US" baseline="0" dirty="0" smtClean="0"/>
              <a:t> hunts chaotic, easy to cheat, don’t always take into account changing resources</a:t>
            </a:r>
          </a:p>
          <a:p>
            <a:r>
              <a:rPr lang="en-US" baseline="0" dirty="0" smtClean="0"/>
              <a:t>Library tours – a little boring, and we’re a small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FD40-3CA9-49D7-8F89-CC160A5FBF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LQ</a:t>
            </a:r>
            <a:r>
              <a:rPr lang="en-US" baseline="0" dirty="0" smtClean="0"/>
              <a:t> is semi-randomized, mobile friendly, forces students to get the right answer before they move on. Answers are saved (anonymously) so we can see where students are having trouble. Easily updatable.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FD40-3CA9-49D7-8F89-CC160A5FBF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3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Fun, encouraging, gets them into the physical space of the library. Could click through these</a:t>
            </a:r>
            <a:r>
              <a:rPr lang="en-US" baseline="0" dirty="0" smtClean="0"/>
              <a:t> questions, but there are several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FD40-3CA9-49D7-8F89-CC160A5FBF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8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got a</a:t>
            </a:r>
            <a:r>
              <a:rPr lang="en-US" baseline="0" dirty="0" smtClean="0"/>
              <a:t> framework for anything now. Angular framework for front end, JSON file for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FD40-3CA9-49D7-8F89-CC160A5FBF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4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D128-0D0A-4E3B-ADD3-D53478F6A14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3F53-851C-46E8-9282-B2A17A2F0B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2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D128-0D0A-4E3B-ADD3-D53478F6A14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3F53-851C-46E8-9282-B2A17A2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7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D128-0D0A-4E3B-ADD3-D53478F6A14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3F53-851C-46E8-9282-B2A17A2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3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D128-0D0A-4E3B-ADD3-D53478F6A14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3F53-851C-46E8-9282-B2A17A2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2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D128-0D0A-4E3B-ADD3-D53478F6A14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3F53-851C-46E8-9282-B2A17A2F0B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5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D128-0D0A-4E3B-ADD3-D53478F6A14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3F53-851C-46E8-9282-B2A17A2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6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D128-0D0A-4E3B-ADD3-D53478F6A14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3F53-851C-46E8-9282-B2A17A2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8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D128-0D0A-4E3B-ADD3-D53478F6A14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3F53-851C-46E8-9282-B2A17A2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1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D128-0D0A-4E3B-ADD3-D53478F6A14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3F53-851C-46E8-9282-B2A17A2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3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DAD128-0D0A-4E3B-ADD3-D53478F6A14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FA3F53-851C-46E8-9282-B2A17A2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6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D128-0D0A-4E3B-ADD3-D53478F6A14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3F53-851C-46E8-9282-B2A17A2F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5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DAD128-0D0A-4E3B-ADD3-D53478F6A14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FA3F53-851C-46E8-9282-B2A17A2F0B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12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LibQuest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 Web-App for Exploring the Library</a:t>
            </a:r>
          </a:p>
          <a:p>
            <a:r>
              <a:rPr lang="en-US" sz="2000" dirty="0" smtClean="0"/>
              <a:t>Abby Juda</a:t>
            </a:r>
          </a:p>
          <a:p>
            <a:r>
              <a:rPr lang="en-US" sz="2000" dirty="0" smtClean="0"/>
              <a:t>Ithaca College Library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515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451" y="540327"/>
            <a:ext cx="733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Why </a:t>
            </a:r>
            <a:r>
              <a:rPr lang="en-US" sz="4800" dirty="0" err="1" smtClean="0"/>
              <a:t>LibQuest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49" y="2505075"/>
            <a:ext cx="3958027" cy="29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7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55" y="527539"/>
            <a:ext cx="4476739" cy="481818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15" y="527539"/>
            <a:ext cx="5072209" cy="47162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665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9" y="472511"/>
            <a:ext cx="5321789" cy="495790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98" y="472511"/>
            <a:ext cx="5493266" cy="495790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450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87" y="195943"/>
            <a:ext cx="849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What’s Next for </a:t>
            </a:r>
            <a:r>
              <a:rPr lang="en-US" sz="4800" dirty="0" err="1" smtClean="0"/>
              <a:t>LibQuest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62" y="1712168"/>
            <a:ext cx="7793282" cy="40914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05023" y="2180549"/>
            <a:ext cx="9144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19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25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538" y="1819469"/>
            <a:ext cx="6606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Thanks!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38539" y="4926564"/>
            <a:ext cx="72778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Try </a:t>
            </a:r>
            <a:r>
              <a:rPr lang="en-US" sz="2800" dirty="0" err="1" smtClean="0"/>
              <a:t>LibQuest</a:t>
            </a:r>
            <a:r>
              <a:rPr lang="en-US" sz="2800" dirty="0" smtClean="0"/>
              <a:t> at library.ithaca.edu/LQ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8538" y="5510986"/>
            <a:ext cx="1046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Get the code </a:t>
            </a:r>
            <a:r>
              <a:rPr lang="en-US" sz="2800" dirty="0"/>
              <a:t>at GitHub https://github.com/rgilmour70/angular-quiz</a:t>
            </a:r>
          </a:p>
        </p:txBody>
      </p:sp>
    </p:spTree>
    <p:extLst>
      <p:ext uri="{BB962C8B-B14F-4D97-AF65-F5344CB8AC3E}">
        <p14:creationId xmlns:p14="http://schemas.microsoft.com/office/powerpoint/2010/main" val="10277153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211</TotalTime>
  <Words>159</Words>
  <Application>Microsoft Office PowerPoint</Application>
  <PresentationFormat>Widescreen</PresentationFormat>
  <Paragraphs>21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</vt:lpstr>
      <vt:lpstr>LibQuest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Ithaca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LibQuest</dc:title>
  <dc:creator>Abby Juda</dc:creator>
  <cp:lastModifiedBy>Abby Juda</cp:lastModifiedBy>
  <cp:revision>6</cp:revision>
  <dcterms:created xsi:type="dcterms:W3CDTF">2018-10-29T13:07:52Z</dcterms:created>
  <dcterms:modified xsi:type="dcterms:W3CDTF">2018-10-29T16:39:28Z</dcterms:modified>
</cp:coreProperties>
</file>