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8"/>
  </p:notesMasterIdLst>
  <p:handoutMasterIdLst>
    <p:handoutMasterId r:id="rId9"/>
  </p:handoutMasterIdLst>
  <p:sldIdLst>
    <p:sldId id="496" r:id="rId2"/>
    <p:sldId id="538" r:id="rId3"/>
    <p:sldId id="539" r:id="rId4"/>
    <p:sldId id="540" r:id="rId5"/>
    <p:sldId id="541" r:id="rId6"/>
    <p:sldId id="537" r:id="rId7"/>
  </p:sldIdLst>
  <p:sldSz cx="9906000" cy="6858000" type="A4"/>
  <p:notesSz cx="7099300" cy="10234613"/>
  <p:custDataLst>
    <p:tags r:id="rId10"/>
  </p:custDataLst>
  <p:defaultTextStyle>
    <a:defPPr>
      <a:defRPr lang="en-US"/>
    </a:defPPr>
    <a:lvl1pPr marL="0" algn="l" defTabSz="872722" rtl="0" eaLnBrk="1" latinLnBrk="0" hangingPunct="1">
      <a:defRPr sz="1800" kern="1200">
        <a:solidFill>
          <a:schemeClr val="tx1"/>
        </a:solidFill>
        <a:latin typeface="+mn-lt"/>
        <a:ea typeface="+mn-ea"/>
        <a:cs typeface="+mn-cs"/>
      </a:defRPr>
    </a:lvl1pPr>
    <a:lvl2pPr marL="436361" algn="l" defTabSz="872722" rtl="0" eaLnBrk="1" latinLnBrk="0" hangingPunct="1">
      <a:defRPr sz="1800" kern="1200">
        <a:solidFill>
          <a:schemeClr val="tx1"/>
        </a:solidFill>
        <a:latin typeface="+mn-lt"/>
        <a:ea typeface="+mn-ea"/>
        <a:cs typeface="+mn-cs"/>
      </a:defRPr>
    </a:lvl2pPr>
    <a:lvl3pPr marL="872722" algn="l" defTabSz="872722" rtl="0" eaLnBrk="1" latinLnBrk="0" hangingPunct="1">
      <a:defRPr sz="1800" kern="1200">
        <a:solidFill>
          <a:schemeClr val="tx1"/>
        </a:solidFill>
        <a:latin typeface="+mn-lt"/>
        <a:ea typeface="+mn-ea"/>
        <a:cs typeface="+mn-cs"/>
      </a:defRPr>
    </a:lvl3pPr>
    <a:lvl4pPr marL="1309083" algn="l" defTabSz="872722" rtl="0" eaLnBrk="1" latinLnBrk="0" hangingPunct="1">
      <a:defRPr sz="1800" kern="1200">
        <a:solidFill>
          <a:schemeClr val="tx1"/>
        </a:solidFill>
        <a:latin typeface="+mn-lt"/>
        <a:ea typeface="+mn-ea"/>
        <a:cs typeface="+mn-cs"/>
      </a:defRPr>
    </a:lvl4pPr>
    <a:lvl5pPr marL="1745445" algn="l" defTabSz="872722" rtl="0" eaLnBrk="1" latinLnBrk="0" hangingPunct="1">
      <a:defRPr sz="1800" kern="1200">
        <a:solidFill>
          <a:schemeClr val="tx1"/>
        </a:solidFill>
        <a:latin typeface="+mn-lt"/>
        <a:ea typeface="+mn-ea"/>
        <a:cs typeface="+mn-cs"/>
      </a:defRPr>
    </a:lvl5pPr>
    <a:lvl6pPr marL="2181806" algn="l" defTabSz="872722" rtl="0" eaLnBrk="1" latinLnBrk="0" hangingPunct="1">
      <a:defRPr sz="1800" kern="1200">
        <a:solidFill>
          <a:schemeClr val="tx1"/>
        </a:solidFill>
        <a:latin typeface="+mn-lt"/>
        <a:ea typeface="+mn-ea"/>
        <a:cs typeface="+mn-cs"/>
      </a:defRPr>
    </a:lvl6pPr>
    <a:lvl7pPr marL="2618167" algn="l" defTabSz="872722" rtl="0" eaLnBrk="1" latinLnBrk="0" hangingPunct="1">
      <a:defRPr sz="1800" kern="1200">
        <a:solidFill>
          <a:schemeClr val="tx1"/>
        </a:solidFill>
        <a:latin typeface="+mn-lt"/>
        <a:ea typeface="+mn-ea"/>
        <a:cs typeface="+mn-cs"/>
      </a:defRPr>
    </a:lvl7pPr>
    <a:lvl8pPr marL="3054529" algn="l" defTabSz="872722" rtl="0" eaLnBrk="1" latinLnBrk="0" hangingPunct="1">
      <a:defRPr sz="1800" kern="1200">
        <a:solidFill>
          <a:schemeClr val="tx1"/>
        </a:solidFill>
        <a:latin typeface="+mn-lt"/>
        <a:ea typeface="+mn-ea"/>
        <a:cs typeface="+mn-cs"/>
      </a:defRPr>
    </a:lvl8pPr>
    <a:lvl9pPr marL="3490890" algn="l" defTabSz="872722"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838">
          <p15:clr>
            <a:srgbClr val="A4A3A4"/>
          </p15:clr>
        </p15:guide>
        <p15:guide id="3" pos="4617" userDrawn="1">
          <p15:clr>
            <a:srgbClr val="A4A3A4"/>
          </p15:clr>
        </p15:guide>
        <p15:guide id="4" orient="horz" pos="346">
          <p15:clr>
            <a:srgbClr val="A4A3A4"/>
          </p15:clr>
        </p15:guide>
        <p15:guide id="6" orient="horz" pos="4020">
          <p15:clr>
            <a:srgbClr val="A4A3A4"/>
          </p15:clr>
        </p15:guide>
        <p15:guide id="7" orient="horz" pos="3339" userDrawn="1">
          <p15:clr>
            <a:srgbClr val="A4A3A4"/>
          </p15:clr>
        </p15:guide>
        <p15:guide id="8" orient="horz" pos="3767">
          <p15:clr>
            <a:srgbClr val="A4A3A4"/>
          </p15:clr>
        </p15:guide>
        <p15:guide id="9" pos="5716">
          <p15:clr>
            <a:srgbClr val="A4A3A4"/>
          </p15:clr>
        </p15:guide>
        <p15:guide id="10" pos="520">
          <p15:clr>
            <a:srgbClr val="A4A3A4"/>
          </p15:clr>
        </p15:guide>
        <p15:guide id="11" pos="3007" userDrawn="1">
          <p15:clr>
            <a:srgbClr val="A4A3A4"/>
          </p15:clr>
        </p15:guide>
        <p15:guide id="12" pos="3230">
          <p15:clr>
            <a:srgbClr val="A4A3A4"/>
          </p15:clr>
        </p15:guide>
        <p15:guide id="13" pos="5929">
          <p15:clr>
            <a:srgbClr val="A4A3A4"/>
          </p15:clr>
        </p15:guide>
        <p15:guide id="14" orient="horz" pos="4111">
          <p15:clr>
            <a:srgbClr val="A4A3A4"/>
          </p15:clr>
        </p15:guide>
        <p15:guide id="15" orient="horz" pos="3876">
          <p15:clr>
            <a:srgbClr val="A4A3A4"/>
          </p15:clr>
        </p15:guide>
        <p15:guide id="16" orient="horz" pos="797">
          <p15:clr>
            <a:srgbClr val="A4A3A4"/>
          </p15:clr>
        </p15:guide>
        <p15:guide id="17" orient="horz" pos="900">
          <p15:clr>
            <a:srgbClr val="A4A3A4"/>
          </p15:clr>
        </p15:guide>
        <p15:guide id="18" pos="522">
          <p15:clr>
            <a:srgbClr val="A4A3A4"/>
          </p15:clr>
        </p15:guide>
        <p15:guide id="19" pos="2503">
          <p15:clr>
            <a:srgbClr val="A4A3A4"/>
          </p15:clr>
        </p15:guide>
        <p15:guide id="20" pos="74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31">
          <p15:clr>
            <a:srgbClr val="A4A3A4"/>
          </p15:clr>
        </p15:guide>
        <p15:guide id="4"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2D59"/>
    <a:srgbClr val="628BA3"/>
    <a:srgbClr val="486A7E"/>
    <a:srgbClr val="D3DAE0"/>
    <a:srgbClr val="183638"/>
    <a:srgbClr val="95AABA"/>
    <a:srgbClr val="8FAEC1"/>
    <a:srgbClr val="3C9CD7"/>
    <a:srgbClr val="EAEEF0"/>
    <a:srgbClr val="1836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70" autoAdjust="0"/>
    <p:restoredTop sz="86883" autoAdjust="0"/>
  </p:normalViewPr>
  <p:slideViewPr>
    <p:cSldViewPr>
      <p:cViewPr>
        <p:scale>
          <a:sx n="70" d="100"/>
          <a:sy n="70" d="100"/>
        </p:scale>
        <p:origin x="-1074" y="156"/>
      </p:cViewPr>
      <p:guideLst>
        <p:guide orient="horz" pos="346"/>
        <p:guide orient="horz" pos="4065"/>
        <p:guide orient="horz" pos="4110"/>
        <p:guide orient="horz" pos="890"/>
        <p:guide orient="horz" pos="527"/>
        <p:guide orient="horz" pos="799"/>
        <p:guide pos="5705"/>
        <p:guide pos="3120"/>
        <p:guide pos="5932"/>
        <p:guide pos="716"/>
        <p:guide pos="535"/>
        <p:guide pos="3256"/>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7704"/>
    </p:cViewPr>
  </p:sorterViewPr>
  <p:notesViewPr>
    <p:cSldViewPr showGuides="1">
      <p:cViewPr varScale="1">
        <p:scale>
          <a:sx n="76" d="100"/>
          <a:sy n="76" d="100"/>
        </p:scale>
        <p:origin x="-3978" y="-108"/>
      </p:cViewPr>
      <p:guideLst>
        <p:guide orient="horz" pos="2966"/>
        <p:guide orient="horz" pos="3224"/>
        <p:guide pos="2252"/>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3"/>
            <a:ext cx="3076363" cy="511731"/>
          </a:xfrm>
          <a:prstGeom prst="rect">
            <a:avLst/>
          </a:prstGeom>
        </p:spPr>
        <p:txBody>
          <a:bodyPr vert="horz" lIns="84905" tIns="42452" rIns="84905" bIns="42452" rtlCol="0"/>
          <a:lstStyle>
            <a:lvl1pPr algn="l">
              <a:defRPr sz="1200"/>
            </a:lvl1pPr>
          </a:lstStyle>
          <a:p>
            <a:endParaRPr lang="en-GB"/>
          </a:p>
        </p:txBody>
      </p:sp>
      <p:sp>
        <p:nvSpPr>
          <p:cNvPr id="3" name="Date Placeholder 2"/>
          <p:cNvSpPr>
            <a:spLocks noGrp="1"/>
          </p:cNvSpPr>
          <p:nvPr>
            <p:ph type="dt" sz="quarter" idx="1"/>
          </p:nvPr>
        </p:nvSpPr>
        <p:spPr>
          <a:xfrm>
            <a:off x="4021302" y="3"/>
            <a:ext cx="3076363" cy="511731"/>
          </a:xfrm>
          <a:prstGeom prst="rect">
            <a:avLst/>
          </a:prstGeom>
        </p:spPr>
        <p:txBody>
          <a:bodyPr vert="horz" lIns="84905" tIns="42452" rIns="84905" bIns="42452" rtlCol="0"/>
          <a:lstStyle>
            <a:lvl1pPr algn="r">
              <a:defRPr sz="1200"/>
            </a:lvl1pPr>
          </a:lstStyle>
          <a:p>
            <a:fld id="{F72A1F59-74F8-44CF-9608-D1D1F0996587}" type="datetimeFigureOut">
              <a:rPr lang="en-GB" smtClean="0"/>
              <a:t>19/10/2016</a:t>
            </a:fld>
            <a:endParaRPr lang="en-GB"/>
          </a:p>
        </p:txBody>
      </p:sp>
      <p:sp>
        <p:nvSpPr>
          <p:cNvPr id="4" name="Footer Placeholder 3"/>
          <p:cNvSpPr>
            <a:spLocks noGrp="1"/>
          </p:cNvSpPr>
          <p:nvPr>
            <p:ph type="ftr" sz="quarter" idx="2"/>
          </p:nvPr>
        </p:nvSpPr>
        <p:spPr>
          <a:xfrm>
            <a:off x="5" y="9721107"/>
            <a:ext cx="3076363" cy="511731"/>
          </a:xfrm>
          <a:prstGeom prst="rect">
            <a:avLst/>
          </a:prstGeom>
        </p:spPr>
        <p:txBody>
          <a:bodyPr vert="horz" lIns="84905" tIns="42452" rIns="84905" bIns="42452" rtlCol="0" anchor="b"/>
          <a:lstStyle>
            <a:lvl1pPr algn="l">
              <a:defRPr sz="1200"/>
            </a:lvl1pPr>
          </a:lstStyle>
          <a:p>
            <a:endParaRPr lang="en-GB"/>
          </a:p>
        </p:txBody>
      </p:sp>
      <p:sp>
        <p:nvSpPr>
          <p:cNvPr id="5" name="Slide Number Placeholder 4"/>
          <p:cNvSpPr>
            <a:spLocks noGrp="1"/>
          </p:cNvSpPr>
          <p:nvPr>
            <p:ph type="sldNum" sz="quarter" idx="3"/>
          </p:nvPr>
        </p:nvSpPr>
        <p:spPr>
          <a:xfrm>
            <a:off x="4021302" y="9721107"/>
            <a:ext cx="3076363" cy="511731"/>
          </a:xfrm>
          <a:prstGeom prst="rect">
            <a:avLst/>
          </a:prstGeom>
        </p:spPr>
        <p:txBody>
          <a:bodyPr vert="horz" lIns="84905" tIns="42452" rIns="84905" bIns="42452" rtlCol="0" anchor="b"/>
          <a:lstStyle>
            <a:lvl1pPr algn="r">
              <a:defRPr sz="1200"/>
            </a:lvl1pPr>
          </a:lstStyle>
          <a:p>
            <a:fld id="{B5456408-28DD-4FFF-92F7-977F2BC32B77}" type="slidenum">
              <a:rPr lang="en-GB" smtClean="0"/>
              <a:t>‹#›</a:t>
            </a:fld>
            <a:endParaRPr lang="en-GB"/>
          </a:p>
        </p:txBody>
      </p:sp>
    </p:spTree>
    <p:extLst>
      <p:ext uri="{BB962C8B-B14F-4D97-AF65-F5344CB8AC3E}">
        <p14:creationId xmlns:p14="http://schemas.microsoft.com/office/powerpoint/2010/main" val="3460571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3"/>
            <a:ext cx="3076363" cy="511731"/>
          </a:xfrm>
          <a:prstGeom prst="rect">
            <a:avLst/>
          </a:prstGeom>
        </p:spPr>
        <p:txBody>
          <a:bodyPr vert="horz" lIns="84905" tIns="42452" rIns="84905" bIns="42452" rtlCol="0"/>
          <a:lstStyle>
            <a:lvl1pPr algn="l">
              <a:defRPr sz="1200"/>
            </a:lvl1pPr>
          </a:lstStyle>
          <a:p>
            <a:endParaRPr lang="en-GB"/>
          </a:p>
        </p:txBody>
      </p:sp>
      <p:sp>
        <p:nvSpPr>
          <p:cNvPr id="3" name="Date Placeholder 2"/>
          <p:cNvSpPr>
            <a:spLocks noGrp="1"/>
          </p:cNvSpPr>
          <p:nvPr>
            <p:ph type="dt" idx="1"/>
          </p:nvPr>
        </p:nvSpPr>
        <p:spPr>
          <a:xfrm>
            <a:off x="4021302" y="3"/>
            <a:ext cx="3076363" cy="511731"/>
          </a:xfrm>
          <a:prstGeom prst="rect">
            <a:avLst/>
          </a:prstGeom>
        </p:spPr>
        <p:txBody>
          <a:bodyPr vert="horz" lIns="84905" tIns="42452" rIns="84905" bIns="42452" rtlCol="0"/>
          <a:lstStyle>
            <a:lvl1pPr algn="r">
              <a:defRPr sz="1200"/>
            </a:lvl1pPr>
          </a:lstStyle>
          <a:p>
            <a:fld id="{D36F24F6-1556-47AD-907E-11C4C804A6C2}" type="datetimeFigureOut">
              <a:rPr lang="en-GB" smtClean="0"/>
              <a:t>19/10/2016</a:t>
            </a:fld>
            <a:endParaRPr lang="en-GB"/>
          </a:p>
        </p:txBody>
      </p:sp>
      <p:sp>
        <p:nvSpPr>
          <p:cNvPr id="4" name="Slide Image Placeholder 3"/>
          <p:cNvSpPr>
            <a:spLocks noGrp="1" noRot="1" noChangeAspect="1"/>
          </p:cNvSpPr>
          <p:nvPr>
            <p:ph type="sldImg" idx="2"/>
          </p:nvPr>
        </p:nvSpPr>
        <p:spPr>
          <a:xfrm>
            <a:off x="777875" y="768350"/>
            <a:ext cx="5543550" cy="3838575"/>
          </a:xfrm>
          <a:prstGeom prst="rect">
            <a:avLst/>
          </a:prstGeom>
          <a:noFill/>
          <a:ln w="12700">
            <a:solidFill>
              <a:prstClr val="black"/>
            </a:solidFill>
          </a:ln>
        </p:spPr>
        <p:txBody>
          <a:bodyPr vert="horz" lIns="84905" tIns="42452" rIns="84905" bIns="42452" rtlCol="0" anchor="ctr"/>
          <a:lstStyle/>
          <a:p>
            <a:endParaRPr lang="en-GB"/>
          </a:p>
        </p:txBody>
      </p:sp>
      <p:sp>
        <p:nvSpPr>
          <p:cNvPr id="5" name="Notes Placeholder 4"/>
          <p:cNvSpPr>
            <a:spLocks noGrp="1"/>
          </p:cNvSpPr>
          <p:nvPr>
            <p:ph type="body" sz="quarter" idx="3"/>
          </p:nvPr>
        </p:nvSpPr>
        <p:spPr>
          <a:xfrm>
            <a:off x="709931" y="4861443"/>
            <a:ext cx="5679440" cy="4605576"/>
          </a:xfrm>
          <a:prstGeom prst="rect">
            <a:avLst/>
          </a:prstGeom>
        </p:spPr>
        <p:txBody>
          <a:bodyPr vert="horz" lIns="84905" tIns="42452" rIns="84905" bIns="42452" rtlCol="0"/>
          <a:lstStyle/>
          <a:p>
            <a:r>
              <a:rPr lang="en-US" dirty="0" smtClean="0"/>
              <a:t>Notes:</a:t>
            </a:r>
          </a:p>
          <a:p>
            <a:r>
              <a:rPr lang="en-US" dirty="0" smtClean="0"/>
              <a:t>Bullet</a:t>
            </a:r>
            <a:r>
              <a:rPr lang="en-US" baseline="0" dirty="0" smtClean="0"/>
              <a:t> 1: </a:t>
            </a:r>
            <a:r>
              <a:rPr lang="en-US" sz="1100" b="0" i="0" u="none" strike="noStrike" kern="1200" baseline="0" dirty="0" smtClean="0">
                <a:solidFill>
                  <a:schemeClr val="tx1"/>
                </a:solidFill>
                <a:latin typeface="+mn-lt"/>
                <a:ea typeface="+mn-ea"/>
                <a:cs typeface="+mn-cs"/>
              </a:rPr>
              <a:t>New eBook deals closed in team-allocated territories will receive a Special Sales Incentive payment divided amongst the team. </a:t>
            </a:r>
          </a:p>
          <a:p>
            <a:r>
              <a:rPr lang="en-US" sz="1100" b="0" i="0" u="none" strike="noStrike" kern="1200" baseline="0" dirty="0" smtClean="0">
                <a:solidFill>
                  <a:schemeClr val="tx1"/>
                </a:solidFill>
                <a:latin typeface="+mn-lt"/>
                <a:ea typeface="+mn-ea"/>
                <a:cs typeface="+mn-cs"/>
              </a:rPr>
              <a:t>Bullet 4: </a:t>
            </a:r>
          </a:p>
          <a:p>
            <a:r>
              <a:rPr lang="en-US" sz="1100" b="0" i="0" u="none" strike="noStrike" kern="1200" baseline="0" dirty="0" smtClean="0">
                <a:solidFill>
                  <a:schemeClr val="tx1"/>
                </a:solidFill>
                <a:latin typeface="+mn-lt"/>
                <a:ea typeface="+mn-ea"/>
                <a:cs typeface="+mn-cs"/>
              </a:rPr>
              <a:t>- Bonus payments shall be paid based on issued invoices and “earned” once payment is received </a:t>
            </a:r>
          </a:p>
          <a:p>
            <a:r>
              <a:rPr lang="en-US" sz="1100" b="0" i="0" u="none" strike="noStrike" kern="1200" baseline="0" dirty="0" smtClean="0">
                <a:solidFill>
                  <a:schemeClr val="tx1"/>
                </a:solidFill>
                <a:latin typeface="+mn-lt"/>
                <a:ea typeface="+mn-ea"/>
                <a:cs typeface="+mn-cs"/>
              </a:rPr>
              <a:t>- Bonus payments will be paid on new deals only as defined below: </a:t>
            </a:r>
          </a:p>
          <a:p>
            <a:endParaRPr lang="en-US" sz="1100" b="0" i="0" u="none" strike="noStrike" kern="1200" baseline="0" dirty="0" smtClean="0">
              <a:solidFill>
                <a:schemeClr val="tx1"/>
              </a:solidFill>
              <a:latin typeface="+mn-lt"/>
              <a:ea typeface="+mn-ea"/>
              <a:cs typeface="+mn-cs"/>
            </a:endParaRPr>
          </a:p>
          <a:p>
            <a:r>
              <a:rPr lang="en-US" sz="1100" b="0" i="0" u="none" strike="noStrike" kern="1200" baseline="0" dirty="0" smtClean="0">
                <a:solidFill>
                  <a:schemeClr val="tx1"/>
                </a:solidFill>
                <a:latin typeface="+mn-lt"/>
                <a:ea typeface="+mn-ea"/>
                <a:cs typeface="+mn-cs"/>
              </a:rPr>
              <a:t>o A 2016 customer who had not previously been a direct subscriber or a subscriber under a consortia; or </a:t>
            </a:r>
          </a:p>
          <a:p>
            <a:r>
              <a:rPr lang="en-US" sz="1100" b="0" i="0" u="none" strike="noStrike" kern="1200" baseline="0" dirty="0" smtClean="0">
                <a:solidFill>
                  <a:schemeClr val="tx1"/>
                </a:solidFill>
                <a:latin typeface="+mn-lt"/>
                <a:ea typeface="+mn-ea"/>
                <a:cs typeface="+mn-cs"/>
              </a:rPr>
              <a:t>o A 2016 customer who had not been a direct subscriber or a subscriber under a consortia since 2013. </a:t>
            </a:r>
          </a:p>
          <a:p>
            <a:endParaRPr lang="en-US" sz="1100" b="0" i="0" u="none" strike="noStrike" kern="1200" baseline="0" dirty="0" smtClean="0">
              <a:solidFill>
                <a:schemeClr val="tx1"/>
              </a:solidFill>
              <a:latin typeface="+mn-lt"/>
              <a:ea typeface="+mn-ea"/>
              <a:cs typeface="+mn-cs"/>
            </a:endParaRPr>
          </a:p>
          <a:p>
            <a:r>
              <a:rPr lang="en-US" dirty="0" smtClean="0"/>
              <a:t>Bullet</a:t>
            </a:r>
            <a:r>
              <a:rPr lang="en-US" baseline="0" dirty="0" smtClean="0"/>
              <a:t> 5: </a:t>
            </a:r>
            <a:r>
              <a:rPr lang="en-US" sz="1100" b="0" i="0" u="none" strike="noStrike" kern="1200" baseline="0" dirty="0" smtClean="0">
                <a:solidFill>
                  <a:schemeClr val="tx1"/>
                </a:solidFill>
                <a:latin typeface="+mn-lt"/>
                <a:ea typeface="+mn-ea"/>
                <a:cs typeface="+mn-cs"/>
              </a:rPr>
              <a:t>Although bonus payments will be made based on the issuance of an invoice, a sale is considered final and a Special Sales Incentive payment is considered earned at the end of the year in which Springer Nature receives full payment from the customer. If a payment is not received for invoiced sales by December 31, 2017, then Springer Nature reserves the right to deduct the relevant bonus amount from any future payments related to the Global Sales Bonus Plan. </a:t>
            </a:r>
            <a:endParaRPr lang="en-US" dirty="0"/>
          </a:p>
        </p:txBody>
      </p:sp>
      <p:sp>
        <p:nvSpPr>
          <p:cNvPr id="6" name="Footer Placeholder 5"/>
          <p:cNvSpPr>
            <a:spLocks noGrp="1"/>
          </p:cNvSpPr>
          <p:nvPr>
            <p:ph type="ftr" sz="quarter" idx="4"/>
          </p:nvPr>
        </p:nvSpPr>
        <p:spPr>
          <a:xfrm>
            <a:off x="5" y="9721107"/>
            <a:ext cx="3076363" cy="511731"/>
          </a:xfrm>
          <a:prstGeom prst="rect">
            <a:avLst/>
          </a:prstGeom>
        </p:spPr>
        <p:txBody>
          <a:bodyPr vert="horz" lIns="84905" tIns="42452" rIns="84905" bIns="42452" rtlCol="0" anchor="b"/>
          <a:lstStyle>
            <a:lvl1pPr algn="l">
              <a:defRPr sz="1200"/>
            </a:lvl1pPr>
          </a:lstStyle>
          <a:p>
            <a:endParaRPr lang="en-GB"/>
          </a:p>
        </p:txBody>
      </p:sp>
      <p:sp>
        <p:nvSpPr>
          <p:cNvPr id="7" name="Slide Number Placeholder 6"/>
          <p:cNvSpPr>
            <a:spLocks noGrp="1"/>
          </p:cNvSpPr>
          <p:nvPr>
            <p:ph type="sldNum" sz="quarter" idx="5"/>
          </p:nvPr>
        </p:nvSpPr>
        <p:spPr>
          <a:xfrm>
            <a:off x="4021302" y="9721107"/>
            <a:ext cx="3076363" cy="511731"/>
          </a:xfrm>
          <a:prstGeom prst="rect">
            <a:avLst/>
          </a:prstGeom>
        </p:spPr>
        <p:txBody>
          <a:bodyPr vert="horz" lIns="84905" tIns="42452" rIns="84905" bIns="42452" rtlCol="0" anchor="b"/>
          <a:lstStyle>
            <a:lvl1pPr algn="r">
              <a:defRPr sz="1200"/>
            </a:lvl1pPr>
          </a:lstStyle>
          <a:p>
            <a:fld id="{8731FDDB-74AF-466F-B92E-1346EC410FDE}" type="slidenum">
              <a:rPr lang="en-GB" smtClean="0"/>
              <a:t>‹#›</a:t>
            </a:fld>
            <a:endParaRPr lang="en-GB"/>
          </a:p>
        </p:txBody>
      </p:sp>
    </p:spTree>
    <p:extLst>
      <p:ext uri="{BB962C8B-B14F-4D97-AF65-F5344CB8AC3E}">
        <p14:creationId xmlns:p14="http://schemas.microsoft.com/office/powerpoint/2010/main" val="1495987017"/>
      </p:ext>
    </p:extLst>
  </p:cSld>
  <p:clrMap bg1="lt1" tx1="dk1" bg2="lt2" tx2="dk2" accent1="accent1" accent2="accent2" accent3="accent3" accent4="accent4" accent5="accent5" accent6="accent6" hlink="hlink" folHlink="folHlink"/>
  <p:notesStyle>
    <a:lvl1pPr marL="0" indent="0" algn="l" defTabSz="872722" rtl="0" eaLnBrk="1" latinLnBrk="0" hangingPunct="1">
      <a:buFont typeface="Arial" panose="020B0604020202020204" pitchFamily="34" charset="0"/>
      <a:buNone/>
      <a:defRPr sz="1100" kern="1200">
        <a:solidFill>
          <a:schemeClr val="tx1"/>
        </a:solidFill>
        <a:latin typeface="+mn-lt"/>
        <a:ea typeface="+mn-ea"/>
        <a:cs typeface="+mn-cs"/>
      </a:defRPr>
    </a:lvl1pPr>
    <a:lvl2pPr marL="436361" algn="l" defTabSz="872722" rtl="0" eaLnBrk="1" latinLnBrk="0" hangingPunct="1">
      <a:defRPr sz="1100" kern="1200">
        <a:solidFill>
          <a:schemeClr val="tx1"/>
        </a:solidFill>
        <a:latin typeface="+mn-lt"/>
        <a:ea typeface="+mn-ea"/>
        <a:cs typeface="+mn-cs"/>
      </a:defRPr>
    </a:lvl2pPr>
    <a:lvl3pPr marL="872722" algn="l" defTabSz="872722" rtl="0" eaLnBrk="1" latinLnBrk="0" hangingPunct="1">
      <a:defRPr sz="1100" kern="1200">
        <a:solidFill>
          <a:schemeClr val="tx1"/>
        </a:solidFill>
        <a:latin typeface="+mn-lt"/>
        <a:ea typeface="+mn-ea"/>
        <a:cs typeface="+mn-cs"/>
      </a:defRPr>
    </a:lvl3pPr>
    <a:lvl4pPr marL="1309083" algn="l" defTabSz="872722" rtl="0" eaLnBrk="1" latinLnBrk="0" hangingPunct="1">
      <a:defRPr sz="1100" kern="1200">
        <a:solidFill>
          <a:schemeClr val="tx1"/>
        </a:solidFill>
        <a:latin typeface="+mn-lt"/>
        <a:ea typeface="+mn-ea"/>
        <a:cs typeface="+mn-cs"/>
      </a:defRPr>
    </a:lvl4pPr>
    <a:lvl5pPr marL="1745445" algn="l" defTabSz="872722" rtl="0" eaLnBrk="1" latinLnBrk="0" hangingPunct="1">
      <a:defRPr sz="1100" kern="1200">
        <a:solidFill>
          <a:schemeClr val="tx1"/>
        </a:solidFill>
        <a:latin typeface="+mn-lt"/>
        <a:ea typeface="+mn-ea"/>
        <a:cs typeface="+mn-cs"/>
      </a:defRPr>
    </a:lvl5pPr>
    <a:lvl6pPr marL="2181806" algn="l" defTabSz="872722" rtl="0" eaLnBrk="1" latinLnBrk="0" hangingPunct="1">
      <a:defRPr sz="1100" kern="1200">
        <a:solidFill>
          <a:schemeClr val="tx1"/>
        </a:solidFill>
        <a:latin typeface="+mn-lt"/>
        <a:ea typeface="+mn-ea"/>
        <a:cs typeface="+mn-cs"/>
      </a:defRPr>
    </a:lvl6pPr>
    <a:lvl7pPr marL="2618167" algn="l" defTabSz="872722" rtl="0" eaLnBrk="1" latinLnBrk="0" hangingPunct="1">
      <a:defRPr sz="1100" kern="1200">
        <a:solidFill>
          <a:schemeClr val="tx1"/>
        </a:solidFill>
        <a:latin typeface="+mn-lt"/>
        <a:ea typeface="+mn-ea"/>
        <a:cs typeface="+mn-cs"/>
      </a:defRPr>
    </a:lvl7pPr>
    <a:lvl8pPr marL="3054529" algn="l" defTabSz="872722" rtl="0" eaLnBrk="1" latinLnBrk="0" hangingPunct="1">
      <a:defRPr sz="1100" kern="1200">
        <a:solidFill>
          <a:schemeClr val="tx1"/>
        </a:solidFill>
        <a:latin typeface="+mn-lt"/>
        <a:ea typeface="+mn-ea"/>
        <a:cs typeface="+mn-cs"/>
      </a:defRPr>
    </a:lvl8pPr>
    <a:lvl9pPr marL="3490890" algn="l" defTabSz="87272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1FDDB-74AF-466F-B92E-1346EC410FDE}" type="slidenum">
              <a:rPr lang="en-GB" smtClean="0"/>
              <a:t>0</a:t>
            </a:fld>
            <a:endParaRPr lang="en-GB"/>
          </a:p>
        </p:txBody>
      </p:sp>
    </p:spTree>
    <p:extLst>
      <p:ext uri="{BB962C8B-B14F-4D97-AF65-F5344CB8AC3E}">
        <p14:creationId xmlns:p14="http://schemas.microsoft.com/office/powerpoint/2010/main" val="2112486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_Image 2 (blue-scale)">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507" r="489" b="7293"/>
          <a:stretch/>
        </p:blipFill>
        <p:spPr>
          <a:xfrm>
            <a:off x="1" y="-3362"/>
            <a:ext cx="9904800" cy="6855319"/>
          </a:xfrm>
          <a:prstGeom prst="rect">
            <a:avLst/>
          </a:prstGeom>
        </p:spPr>
      </p:pic>
      <p:grpSp>
        <p:nvGrpSpPr>
          <p:cNvPr id="23" name="Group 22"/>
          <p:cNvGrpSpPr/>
          <p:nvPr userDrawn="1"/>
        </p:nvGrpSpPr>
        <p:grpSpPr>
          <a:xfrm>
            <a:off x="4923991" y="-3361"/>
            <a:ext cx="4490137" cy="3258955"/>
            <a:chOff x="4891355" y="-10176"/>
            <a:chExt cx="4490137" cy="3258955"/>
          </a:xfrm>
        </p:grpSpPr>
        <p:sp>
          <p:nvSpPr>
            <p:cNvPr id="24" name="Freeform 12"/>
            <p:cNvSpPr>
              <a:spLocks/>
            </p:cNvSpPr>
            <p:nvPr/>
          </p:nvSpPr>
          <p:spPr bwMode="auto">
            <a:xfrm>
              <a:off x="6390050" y="1666042"/>
              <a:ext cx="2991442" cy="1582737"/>
            </a:xfrm>
            <a:custGeom>
              <a:avLst/>
              <a:gdLst>
                <a:gd name="T0" fmla="*/ 924 w 924"/>
                <a:gd name="T1" fmla="*/ 370 h 489"/>
                <a:gd name="T2" fmla="*/ 924 w 924"/>
                <a:gd name="T3" fmla="*/ 0 h 489"/>
                <a:gd name="T4" fmla="*/ 0 w 924"/>
                <a:gd name="T5" fmla="*/ 264 h 489"/>
                <a:gd name="T6" fmla="*/ 766 w 924"/>
                <a:gd name="T7" fmla="*/ 482 h 489"/>
                <a:gd name="T8" fmla="*/ 805 w 924"/>
                <a:gd name="T9" fmla="*/ 489 h 489"/>
                <a:gd name="T10" fmla="*/ 924 w 924"/>
                <a:gd name="T11" fmla="*/ 370 h 489"/>
              </a:gdLst>
              <a:ahLst/>
              <a:cxnLst>
                <a:cxn ang="0">
                  <a:pos x="T0" y="T1"/>
                </a:cxn>
                <a:cxn ang="0">
                  <a:pos x="T2" y="T3"/>
                </a:cxn>
                <a:cxn ang="0">
                  <a:pos x="T4" y="T5"/>
                </a:cxn>
                <a:cxn ang="0">
                  <a:pos x="T6" y="T7"/>
                </a:cxn>
                <a:cxn ang="0">
                  <a:pos x="T8" y="T9"/>
                </a:cxn>
                <a:cxn ang="0">
                  <a:pos x="T10" y="T11"/>
                </a:cxn>
              </a:cxnLst>
              <a:rect l="0" t="0" r="r" b="b"/>
              <a:pathLst>
                <a:path w="924" h="489">
                  <a:moveTo>
                    <a:pt x="924" y="370"/>
                  </a:moveTo>
                  <a:cubicBezTo>
                    <a:pt x="924" y="0"/>
                    <a:pt x="924" y="0"/>
                    <a:pt x="924" y="0"/>
                  </a:cubicBezTo>
                  <a:cubicBezTo>
                    <a:pt x="0" y="264"/>
                    <a:pt x="0" y="264"/>
                    <a:pt x="0" y="264"/>
                  </a:cubicBezTo>
                  <a:cubicBezTo>
                    <a:pt x="766" y="482"/>
                    <a:pt x="766" y="482"/>
                    <a:pt x="766" y="482"/>
                  </a:cubicBezTo>
                  <a:cubicBezTo>
                    <a:pt x="778" y="486"/>
                    <a:pt x="791" y="489"/>
                    <a:pt x="805" y="489"/>
                  </a:cubicBezTo>
                  <a:cubicBezTo>
                    <a:pt x="871" y="489"/>
                    <a:pt x="924" y="436"/>
                    <a:pt x="924" y="370"/>
                  </a:cubicBezTo>
                </a:path>
              </a:pathLst>
            </a:custGeom>
            <a:solidFill>
              <a:srgbClr val="3D9B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24"/>
            <p:cNvSpPr>
              <a:spLocks/>
            </p:cNvSpPr>
            <p:nvPr userDrawn="1"/>
          </p:nvSpPr>
          <p:spPr bwMode="auto">
            <a:xfrm>
              <a:off x="4891355" y="-10176"/>
              <a:ext cx="4490137" cy="2845749"/>
            </a:xfrm>
            <a:custGeom>
              <a:avLst/>
              <a:gdLst>
                <a:gd name="T0" fmla="*/ 0 w 1429"/>
                <a:gd name="T1" fmla="*/ 0 h 906"/>
                <a:gd name="T2" fmla="*/ 1429 w 1429"/>
                <a:gd name="T3" fmla="*/ 0 h 906"/>
                <a:gd name="T4" fmla="*/ 1429 w 1429"/>
                <a:gd name="T5" fmla="*/ 537 h 906"/>
                <a:gd name="T6" fmla="*/ 152 w 1429"/>
                <a:gd name="T7" fmla="*/ 901 h 906"/>
                <a:gd name="T8" fmla="*/ 119 w 1429"/>
                <a:gd name="T9" fmla="*/ 906 h 906"/>
                <a:gd name="T10" fmla="*/ 0 w 1429"/>
                <a:gd name="T11" fmla="*/ 787 h 906"/>
                <a:gd name="T12" fmla="*/ 0 w 1429"/>
                <a:gd name="T13" fmla="*/ 0 h 906"/>
              </a:gdLst>
              <a:ahLst/>
              <a:cxnLst>
                <a:cxn ang="0">
                  <a:pos x="T0" y="T1"/>
                </a:cxn>
                <a:cxn ang="0">
                  <a:pos x="T2" y="T3"/>
                </a:cxn>
                <a:cxn ang="0">
                  <a:pos x="T4" y="T5"/>
                </a:cxn>
                <a:cxn ang="0">
                  <a:pos x="T6" y="T7"/>
                </a:cxn>
                <a:cxn ang="0">
                  <a:pos x="T8" y="T9"/>
                </a:cxn>
                <a:cxn ang="0">
                  <a:pos x="T10" y="T11"/>
                </a:cxn>
                <a:cxn ang="0">
                  <a:pos x="T12" y="T13"/>
                </a:cxn>
              </a:cxnLst>
              <a:rect l="0" t="0" r="r" b="b"/>
              <a:pathLst>
                <a:path w="1429" h="906">
                  <a:moveTo>
                    <a:pt x="0" y="0"/>
                  </a:moveTo>
                  <a:cubicBezTo>
                    <a:pt x="1429" y="0"/>
                    <a:pt x="1429" y="0"/>
                    <a:pt x="1429" y="0"/>
                  </a:cubicBezTo>
                  <a:cubicBezTo>
                    <a:pt x="1429" y="537"/>
                    <a:pt x="1429" y="537"/>
                    <a:pt x="1429" y="537"/>
                  </a:cubicBezTo>
                  <a:cubicBezTo>
                    <a:pt x="152" y="901"/>
                    <a:pt x="152" y="901"/>
                    <a:pt x="152" y="901"/>
                  </a:cubicBezTo>
                  <a:cubicBezTo>
                    <a:pt x="141" y="904"/>
                    <a:pt x="130" y="906"/>
                    <a:pt x="119" y="906"/>
                  </a:cubicBezTo>
                  <a:cubicBezTo>
                    <a:pt x="53" y="906"/>
                    <a:pt x="0" y="853"/>
                    <a:pt x="0" y="787"/>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9" name="Freeform 17"/>
          <p:cNvSpPr>
            <a:spLocks/>
          </p:cNvSpPr>
          <p:nvPr userDrawn="1"/>
        </p:nvSpPr>
        <p:spPr bwMode="auto">
          <a:xfrm>
            <a:off x="1200" y="3483"/>
            <a:ext cx="9903600" cy="6858000"/>
          </a:xfrm>
          <a:custGeom>
            <a:avLst/>
            <a:gdLst>
              <a:gd name="T0" fmla="*/ 366 w 3119"/>
              <a:gd name="T1" fmla="*/ 2002 h 2160"/>
              <a:gd name="T2" fmla="*/ 170 w 3119"/>
              <a:gd name="T3" fmla="*/ 1824 h 2160"/>
              <a:gd name="T4" fmla="*/ 169 w 3119"/>
              <a:gd name="T5" fmla="*/ 1808 h 2160"/>
              <a:gd name="T6" fmla="*/ 169 w 3119"/>
              <a:gd name="T7" fmla="*/ 0 h 2160"/>
              <a:gd name="T8" fmla="*/ 0 w 3119"/>
              <a:gd name="T9" fmla="*/ 0 h 2160"/>
              <a:gd name="T10" fmla="*/ 0 w 3119"/>
              <a:gd name="T11" fmla="*/ 2160 h 2160"/>
              <a:gd name="T12" fmla="*/ 3119 w 3119"/>
              <a:gd name="T13" fmla="*/ 2160 h 2160"/>
              <a:gd name="T14" fmla="*/ 3119 w 3119"/>
              <a:gd name="T15" fmla="*/ 1225 h 2160"/>
              <a:gd name="T16" fmla="*/ 415 w 3119"/>
              <a:gd name="T17" fmla="*/ 1995 h 2160"/>
              <a:gd name="T18" fmla="*/ 366 w 3119"/>
              <a:gd name="T19" fmla="*/ 2002 h 2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19" h="2160">
                <a:moveTo>
                  <a:pt x="366" y="2002"/>
                </a:moveTo>
                <a:cubicBezTo>
                  <a:pt x="263" y="2002"/>
                  <a:pt x="179" y="1924"/>
                  <a:pt x="170" y="1824"/>
                </a:cubicBezTo>
                <a:cubicBezTo>
                  <a:pt x="169" y="1820"/>
                  <a:pt x="169" y="1814"/>
                  <a:pt x="169" y="1808"/>
                </a:cubicBezTo>
                <a:cubicBezTo>
                  <a:pt x="169" y="0"/>
                  <a:pt x="169" y="0"/>
                  <a:pt x="169" y="0"/>
                </a:cubicBezTo>
                <a:cubicBezTo>
                  <a:pt x="0" y="0"/>
                  <a:pt x="0" y="0"/>
                  <a:pt x="0" y="0"/>
                </a:cubicBezTo>
                <a:cubicBezTo>
                  <a:pt x="0" y="2160"/>
                  <a:pt x="0" y="2160"/>
                  <a:pt x="0" y="2160"/>
                </a:cubicBezTo>
                <a:cubicBezTo>
                  <a:pt x="3119" y="2160"/>
                  <a:pt x="3119" y="2160"/>
                  <a:pt x="3119" y="2160"/>
                </a:cubicBezTo>
                <a:cubicBezTo>
                  <a:pt x="3119" y="1225"/>
                  <a:pt x="3119" y="1225"/>
                  <a:pt x="3119" y="1225"/>
                </a:cubicBezTo>
                <a:cubicBezTo>
                  <a:pt x="3119" y="1225"/>
                  <a:pt x="416" y="1995"/>
                  <a:pt x="415" y="1995"/>
                </a:cubicBezTo>
                <a:cubicBezTo>
                  <a:pt x="399" y="1999"/>
                  <a:pt x="383" y="2002"/>
                  <a:pt x="366" y="200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1432" y="6057901"/>
            <a:ext cx="3170060" cy="306000"/>
          </a:xfrm>
          <a:prstGeom prst="rect">
            <a:avLst/>
          </a:prstGeom>
        </p:spPr>
      </p:pic>
      <p:sp>
        <p:nvSpPr>
          <p:cNvPr id="13" name="Title 1"/>
          <p:cNvSpPr>
            <a:spLocks noGrp="1"/>
          </p:cNvSpPr>
          <p:nvPr>
            <p:ph type="title"/>
          </p:nvPr>
        </p:nvSpPr>
        <p:spPr>
          <a:xfrm>
            <a:off x="5167253" y="507606"/>
            <a:ext cx="4003613" cy="649049"/>
          </a:xfrm>
        </p:spPr>
        <p:txBody>
          <a:bodyPr/>
          <a:lstStyle>
            <a:lvl1pPr>
              <a:defRPr sz="2300" b="1">
                <a:solidFill>
                  <a:srgbClr val="486A7E"/>
                </a:solidFill>
              </a:defRPr>
            </a:lvl1pPr>
          </a:lstStyle>
          <a:p>
            <a:r>
              <a:rPr lang="en-US" smtClean="0"/>
              <a:t>Click to edit Master title style</a:t>
            </a:r>
            <a:endParaRPr lang="en-GB" dirty="0"/>
          </a:p>
        </p:txBody>
      </p:sp>
      <p:sp>
        <p:nvSpPr>
          <p:cNvPr id="15" name="Text Placeholder 3"/>
          <p:cNvSpPr>
            <a:spLocks noGrp="1"/>
          </p:cNvSpPr>
          <p:nvPr>
            <p:ph type="body" sz="quarter" idx="12"/>
          </p:nvPr>
        </p:nvSpPr>
        <p:spPr>
          <a:xfrm>
            <a:off x="5167222" y="1274763"/>
            <a:ext cx="4003675" cy="630942"/>
          </a:xfrm>
        </p:spPr>
        <p:txBody>
          <a:bodyPr/>
          <a:lstStyle>
            <a:lvl1pPr>
              <a:defRPr sz="2000" b="0">
                <a:solidFill>
                  <a:schemeClr val="accent4"/>
                </a:solidFill>
                <a:latin typeface="+mj-lt"/>
              </a:defRPr>
            </a:lvl1pPr>
            <a:lvl2pPr>
              <a:defRPr sz="1600">
                <a:solidFill>
                  <a:schemeClr val="accent4"/>
                </a:solidFill>
                <a:latin typeface="+mj-lt"/>
              </a:defRPr>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1876257222"/>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divider 8">
    <p:bg>
      <p:bgPr>
        <a:solidFill>
          <a:schemeClr val="bg2"/>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906000" cy="6858000"/>
          </a:xfrm>
          <a:prstGeom prst="rect">
            <a:avLst/>
          </a:prstGeom>
          <a:solidFill>
            <a:srgbClr val="40CAC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9" name="Isosceles Triangle 2"/>
          <p:cNvSpPr/>
          <p:nvPr userDrawn="1"/>
        </p:nvSpPr>
        <p:spPr>
          <a:xfrm rot="16200000">
            <a:off x="6039138" y="2452979"/>
            <a:ext cx="2824488" cy="4909235"/>
          </a:xfrm>
          <a:custGeom>
            <a:avLst/>
            <a:gdLst>
              <a:gd name="connsiteX0" fmla="*/ 0 w 2771777"/>
              <a:gd name="connsiteY0" fmla="*/ 4817797 h 4817797"/>
              <a:gd name="connsiteX1" fmla="*/ 1385889 w 2771777"/>
              <a:gd name="connsiteY1" fmla="*/ 0 h 4817797"/>
              <a:gd name="connsiteX2" fmla="*/ 2771777 w 2771777"/>
              <a:gd name="connsiteY2" fmla="*/ 4817797 h 4817797"/>
              <a:gd name="connsiteX3" fmla="*/ 0 w 2771777"/>
              <a:gd name="connsiteY3" fmla="*/ 4817797 h 4817797"/>
              <a:gd name="connsiteX0" fmla="*/ 0 w 2771777"/>
              <a:gd name="connsiteY0" fmla="*/ 4808272 h 4808272"/>
              <a:gd name="connsiteX1" fmla="*/ 1395414 w 2771777"/>
              <a:gd name="connsiteY1" fmla="*/ 0 h 4808272"/>
              <a:gd name="connsiteX2" fmla="*/ 2771777 w 2771777"/>
              <a:gd name="connsiteY2" fmla="*/ 4808272 h 4808272"/>
              <a:gd name="connsiteX3" fmla="*/ 0 w 2771777"/>
              <a:gd name="connsiteY3" fmla="*/ 4808272 h 4808272"/>
              <a:gd name="connsiteX0" fmla="*/ 0 w 2771777"/>
              <a:gd name="connsiteY0" fmla="*/ 4817619 h 4817619"/>
              <a:gd name="connsiteX1" fmla="*/ 1400087 w 2771777"/>
              <a:gd name="connsiteY1" fmla="*/ 0 h 4817619"/>
              <a:gd name="connsiteX2" fmla="*/ 2771777 w 2771777"/>
              <a:gd name="connsiteY2" fmla="*/ 4817619 h 4817619"/>
              <a:gd name="connsiteX3" fmla="*/ 0 w 2771777"/>
              <a:gd name="connsiteY3" fmla="*/ 4817619 h 4817619"/>
            </a:gdLst>
            <a:ahLst/>
            <a:cxnLst>
              <a:cxn ang="0">
                <a:pos x="connsiteX0" y="connsiteY0"/>
              </a:cxn>
              <a:cxn ang="0">
                <a:pos x="connsiteX1" y="connsiteY1"/>
              </a:cxn>
              <a:cxn ang="0">
                <a:pos x="connsiteX2" y="connsiteY2"/>
              </a:cxn>
              <a:cxn ang="0">
                <a:pos x="connsiteX3" y="connsiteY3"/>
              </a:cxn>
            </a:cxnLst>
            <a:rect l="l" t="t" r="r" b="b"/>
            <a:pathLst>
              <a:path w="2771777" h="4817619">
                <a:moveTo>
                  <a:pt x="0" y="4817619"/>
                </a:moveTo>
                <a:lnTo>
                  <a:pt x="1400087" y="0"/>
                </a:lnTo>
                <a:lnTo>
                  <a:pt x="2771777" y="4817619"/>
                </a:lnTo>
                <a:lnTo>
                  <a:pt x="0" y="4817619"/>
                </a:lnTo>
                <a:close/>
              </a:path>
            </a:pathLst>
          </a:custGeom>
          <a:solidFill>
            <a:srgbClr val="66D4D0"/>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lvl="0" algn="ctr"/>
            <a:endParaRPr lang="en-GB" sz="1400" dirty="0" err="1" smtClean="0"/>
          </a:p>
        </p:txBody>
      </p:sp>
      <p:sp>
        <p:nvSpPr>
          <p:cNvPr id="4" name="Rectangle 3"/>
          <p:cNvSpPr/>
          <p:nvPr userDrawn="1"/>
        </p:nvSpPr>
        <p:spPr>
          <a:xfrm>
            <a:off x="533400" y="2"/>
            <a:ext cx="9371400"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00B8B0"/>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3" name="Text Placeholder 10"/>
          <p:cNvSpPr>
            <a:spLocks noGrp="1"/>
          </p:cNvSpPr>
          <p:nvPr>
            <p:ph type="body" sz="quarter" idx="14" hasCustomPrompt="1"/>
          </p:nvPr>
        </p:nvSpPr>
        <p:spPr>
          <a:xfrm>
            <a:off x="825500" y="4570413"/>
            <a:ext cx="2260600" cy="819150"/>
          </a:xfrm>
        </p:spPr>
        <p:txBody>
          <a:bodyPr wrap="square" anchor="b">
            <a:noAutofit/>
          </a:bodyPr>
          <a:lstStyle>
            <a:lvl1pPr>
              <a:lnSpc>
                <a:spcPct val="100000"/>
              </a:lnSpc>
              <a:spcAft>
                <a:spcPts val="0"/>
              </a:spcAft>
              <a:defRPr sz="10800" b="1">
                <a:solidFill>
                  <a:schemeClr val="bg1"/>
                </a:solidFill>
              </a:defRPr>
            </a:lvl1pPr>
          </a:lstStyle>
          <a:p>
            <a:pPr lvl="0"/>
            <a:r>
              <a:rPr lang="en-US" dirty="0" smtClean="0"/>
              <a:t>#.#</a:t>
            </a:r>
          </a:p>
        </p:txBody>
      </p:sp>
      <p:sp>
        <p:nvSpPr>
          <p:cNvPr id="16"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
        <p:nvSpPr>
          <p:cNvPr id="8" name="Title 7"/>
          <p:cNvSpPr>
            <a:spLocks noGrp="1"/>
          </p:cNvSpPr>
          <p:nvPr>
            <p:ph type="title"/>
          </p:nvPr>
        </p:nvSpPr>
        <p:spPr/>
        <p:txBody>
          <a:bodyPr/>
          <a:lstStyle>
            <a:lvl1pPr>
              <a:defRPr>
                <a:solidFill>
                  <a:schemeClr val="bg1"/>
                </a:solidFill>
              </a:defRPr>
            </a:lvl1pPr>
          </a:lstStyle>
          <a:p>
            <a:r>
              <a:rPr lang="en-US" smtClean="0"/>
              <a:t>Click to edit Master title style</a:t>
            </a:r>
            <a:endParaRPr lang="en-GB" dirty="0"/>
          </a:p>
        </p:txBody>
      </p:sp>
      <p:sp>
        <p:nvSpPr>
          <p:cNvPr id="10" name="Rectangle 9"/>
          <p:cNvSpPr/>
          <p:nvPr userDrawn="1"/>
        </p:nvSpPr>
        <p:spPr>
          <a:xfrm>
            <a:off x="825500" y="6387327"/>
            <a:ext cx="2090316" cy="153888"/>
          </a:xfrm>
          <a:prstGeom prst="rect">
            <a:avLst/>
          </a:prstGeom>
        </p:spPr>
        <p:txBody>
          <a:bodyPr wrap="none" lIns="0" tIns="0" rIns="0" bIns="0">
            <a:noAutofit/>
          </a:bodyPr>
          <a:lstStyle/>
          <a:p>
            <a:r>
              <a:rPr lang="en-GB" sz="1000" dirty="0" smtClean="0">
                <a:solidFill>
                  <a:schemeClr val="bg1"/>
                </a:solidFill>
              </a:rPr>
              <a:t>[Title for presentation / Date to go here]</a:t>
            </a:r>
          </a:p>
        </p:txBody>
      </p:sp>
    </p:spTree>
    <p:extLst>
      <p:ext uri="{BB962C8B-B14F-4D97-AF65-F5344CB8AC3E}">
        <p14:creationId xmlns:p14="http://schemas.microsoft.com/office/powerpoint/2010/main" val="3228232802"/>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11" name="Text Placeholder 10"/>
          <p:cNvSpPr>
            <a:spLocks noGrp="1"/>
          </p:cNvSpPr>
          <p:nvPr>
            <p:ph type="body" sz="quarter" idx="14"/>
          </p:nvPr>
        </p:nvSpPr>
        <p:spPr>
          <a:xfrm>
            <a:off x="825500" y="1436688"/>
            <a:ext cx="8239126" cy="1692771"/>
          </a:xfrm>
        </p:spPr>
        <p:txBody>
          <a:bodyPr>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itle 11"/>
          <p:cNvSpPr>
            <a:spLocks noGrp="1"/>
          </p:cNvSpPr>
          <p:nvPr>
            <p:ph type="title"/>
          </p:nvPr>
        </p:nvSpPr>
        <p:spPr>
          <a:xfrm>
            <a:off x="825500" y="538163"/>
            <a:ext cx="8239126" cy="370558"/>
          </a:xfrm>
        </p:spPr>
        <p:txBody>
          <a:bodyPr/>
          <a:lstStyle/>
          <a:p>
            <a:r>
              <a:rPr lang="en-US" smtClean="0"/>
              <a:t>Click to edit Master title style</a:t>
            </a:r>
            <a:endParaRPr lang="en-GB"/>
          </a:p>
        </p:txBody>
      </p:sp>
    </p:spTree>
    <p:extLst>
      <p:ext uri="{BB962C8B-B14F-4D97-AF65-F5344CB8AC3E}">
        <p14:creationId xmlns:p14="http://schemas.microsoft.com/office/powerpoint/2010/main" val="247404749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3" name="Picture Placeholder 2"/>
          <p:cNvSpPr>
            <a:spLocks noGrp="1"/>
          </p:cNvSpPr>
          <p:nvPr>
            <p:ph type="pic" sz="quarter" idx="15"/>
          </p:nvPr>
        </p:nvSpPr>
        <p:spPr>
          <a:xfrm>
            <a:off x="5111856" y="1436688"/>
            <a:ext cx="3945600" cy="4303712"/>
          </a:xfrm>
        </p:spPr>
        <p:txBody>
          <a:bodyPr/>
          <a:lstStyle/>
          <a:p>
            <a:r>
              <a:rPr lang="en-US" smtClean="0"/>
              <a:t>Click icon to add picture</a:t>
            </a:r>
            <a:endParaRPr lang="en-GB" dirty="0"/>
          </a:p>
        </p:txBody>
      </p:sp>
      <p:sp>
        <p:nvSpPr>
          <p:cNvPr id="4" name="Title 3"/>
          <p:cNvSpPr>
            <a:spLocks noGrp="1"/>
          </p:cNvSpPr>
          <p:nvPr>
            <p:ph type="title"/>
          </p:nvPr>
        </p:nvSpPr>
        <p:spPr>
          <a:xfrm>
            <a:off x="825500" y="538163"/>
            <a:ext cx="8239126" cy="370558"/>
          </a:xfrm>
        </p:spPr>
        <p:txBody>
          <a:bodyPr/>
          <a:lstStyle/>
          <a:p>
            <a:r>
              <a:rPr lang="en-US" smtClean="0"/>
              <a:t>Click to edit Master title style</a:t>
            </a:r>
            <a:endParaRPr lang="en-GB"/>
          </a:p>
        </p:txBody>
      </p:sp>
      <p:sp>
        <p:nvSpPr>
          <p:cNvPr id="8" name="Text Placeholder 10"/>
          <p:cNvSpPr>
            <a:spLocks noGrp="1"/>
          </p:cNvSpPr>
          <p:nvPr>
            <p:ph type="body" sz="quarter" idx="14"/>
          </p:nvPr>
        </p:nvSpPr>
        <p:spPr>
          <a:xfrm>
            <a:off x="825500" y="1436688"/>
            <a:ext cx="3945600" cy="1692771"/>
          </a:xfrm>
        </p:spPr>
        <p:txBody>
          <a:bodyPr>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19499011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8" name="Text Placeholder 10"/>
          <p:cNvSpPr>
            <a:spLocks noGrp="1"/>
          </p:cNvSpPr>
          <p:nvPr>
            <p:ph type="body" sz="quarter" idx="14"/>
          </p:nvPr>
        </p:nvSpPr>
        <p:spPr>
          <a:xfrm>
            <a:off x="825253" y="1436688"/>
            <a:ext cx="3944548" cy="1692771"/>
          </a:xfrm>
        </p:spPr>
        <p:txBody>
          <a:bodyPr>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Text Placeholder 10"/>
          <p:cNvSpPr>
            <a:spLocks noGrp="1"/>
          </p:cNvSpPr>
          <p:nvPr>
            <p:ph type="body" sz="quarter" idx="15"/>
          </p:nvPr>
        </p:nvSpPr>
        <p:spPr>
          <a:xfrm>
            <a:off x="5120079" y="1436688"/>
            <a:ext cx="3944548" cy="1692771"/>
          </a:xfrm>
        </p:spPr>
        <p:txBody>
          <a:bodyPr>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itle 11"/>
          <p:cNvSpPr>
            <a:spLocks noGrp="1"/>
          </p:cNvSpPr>
          <p:nvPr>
            <p:ph type="title"/>
          </p:nvPr>
        </p:nvSpPr>
        <p:spPr>
          <a:xfrm>
            <a:off x="825500" y="538163"/>
            <a:ext cx="8239126" cy="370558"/>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271062153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2" name="Title 1"/>
          <p:cNvSpPr>
            <a:spLocks noGrp="1"/>
          </p:cNvSpPr>
          <p:nvPr>
            <p:ph type="title"/>
          </p:nvPr>
        </p:nvSpPr>
        <p:spPr>
          <a:xfrm>
            <a:off x="825500" y="538163"/>
            <a:ext cx="8239126" cy="370558"/>
          </a:xfrm>
        </p:spPr>
        <p:txBody>
          <a:bodyPr/>
          <a:lstStyle/>
          <a:p>
            <a:r>
              <a:rPr lang="en-US" smtClean="0"/>
              <a:t>Click to edit Master title style</a:t>
            </a:r>
            <a:endParaRPr lang="en-GB"/>
          </a:p>
        </p:txBody>
      </p:sp>
      <p:sp>
        <p:nvSpPr>
          <p:cNvPr id="8" name="Text Placeholder 10"/>
          <p:cNvSpPr>
            <a:spLocks noGrp="1"/>
          </p:cNvSpPr>
          <p:nvPr>
            <p:ph type="body" sz="quarter" idx="14"/>
          </p:nvPr>
        </p:nvSpPr>
        <p:spPr>
          <a:xfrm>
            <a:off x="825500" y="1436688"/>
            <a:ext cx="2501900" cy="20005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Text Placeholder 10"/>
          <p:cNvSpPr>
            <a:spLocks noGrp="1"/>
          </p:cNvSpPr>
          <p:nvPr>
            <p:ph type="body" sz="quarter" idx="15"/>
          </p:nvPr>
        </p:nvSpPr>
        <p:spPr>
          <a:xfrm>
            <a:off x="3687763" y="1436688"/>
            <a:ext cx="2501900" cy="20005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Text Placeholder 10"/>
          <p:cNvSpPr>
            <a:spLocks noGrp="1"/>
          </p:cNvSpPr>
          <p:nvPr>
            <p:ph type="body" sz="quarter" idx="16"/>
          </p:nvPr>
        </p:nvSpPr>
        <p:spPr>
          <a:xfrm>
            <a:off x="6550025" y="1436688"/>
            <a:ext cx="2501900" cy="20005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81206508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825500" y="538163"/>
            <a:ext cx="8239126" cy="370558"/>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361108492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ackpage 1">
    <p:bg>
      <p:bgPr>
        <a:solidFill>
          <a:schemeClr val="bg1"/>
        </a:solidFill>
        <a:effectLst/>
      </p:bgPr>
    </p:bg>
    <p:spTree>
      <p:nvGrpSpPr>
        <p:cNvPr id="1" name=""/>
        <p:cNvGrpSpPr/>
        <p:nvPr/>
      </p:nvGrpSpPr>
      <p:grpSpPr>
        <a:xfrm>
          <a:off x="0" y="0"/>
          <a:ext cx="0" cy="0"/>
          <a:chOff x="0" y="0"/>
          <a:chExt cx="0" cy="0"/>
        </a:xfrm>
      </p:grpSpPr>
      <p:sp>
        <p:nvSpPr>
          <p:cNvPr id="11" name="Rectangle 3"/>
          <p:cNvSpPr/>
          <p:nvPr userDrawn="1"/>
        </p:nvSpPr>
        <p:spPr>
          <a:xfrm>
            <a:off x="533400" y="2"/>
            <a:ext cx="9371400"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5"/>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2" name="Title 1"/>
          <p:cNvSpPr>
            <a:spLocks noGrp="1"/>
          </p:cNvSpPr>
          <p:nvPr>
            <p:ph type="title" hasCustomPrompt="1"/>
          </p:nvPr>
        </p:nvSpPr>
        <p:spPr>
          <a:xfrm>
            <a:off x="825501" y="563563"/>
            <a:ext cx="8239126" cy="370558"/>
          </a:xfrm>
        </p:spPr>
        <p:txBody>
          <a:bodyPr/>
          <a:lstStyle>
            <a:lvl1pPr>
              <a:lnSpc>
                <a:spcPct val="85000"/>
              </a:lnSpc>
              <a:defRPr sz="3600" b="1" baseline="0">
                <a:solidFill>
                  <a:schemeClr val="bg1"/>
                </a:solidFill>
              </a:defRPr>
            </a:lvl1pPr>
          </a:lstStyle>
          <a:p>
            <a:r>
              <a:rPr lang="en-US" dirty="0" smtClean="0"/>
              <a:t>Statement/quote slide</a:t>
            </a:r>
            <a:endParaRPr lang="en-GB" dirty="0"/>
          </a:p>
        </p:txBody>
      </p:sp>
      <p:sp>
        <p:nvSpPr>
          <p:cNvPr id="16"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
        <p:nvSpPr>
          <p:cNvPr id="8" name="Text Placeholder 10"/>
          <p:cNvSpPr>
            <a:spLocks noGrp="1"/>
          </p:cNvSpPr>
          <p:nvPr>
            <p:ph type="body" sz="quarter" idx="14"/>
          </p:nvPr>
        </p:nvSpPr>
        <p:spPr>
          <a:xfrm>
            <a:off x="825500" y="1412875"/>
            <a:ext cx="5613400" cy="1957459"/>
          </a:xfrm>
        </p:spPr>
        <p:txBody>
          <a:bodyPr wrap="square">
            <a:spAutoFit/>
          </a:bodyPr>
          <a:lstStyle>
            <a:lvl1pPr>
              <a:lnSpc>
                <a:spcPct val="105000"/>
              </a:lnSpc>
              <a:spcAft>
                <a:spcPts val="1800"/>
              </a:spcAft>
              <a:defRPr sz="2200" b="0">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92533446"/>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ackpage 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5849137" y="5637540"/>
            <a:ext cx="3778513" cy="12204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4" name="Freeform 5"/>
          <p:cNvSpPr>
            <a:spLocks/>
          </p:cNvSpPr>
          <p:nvPr userDrawn="1"/>
        </p:nvSpPr>
        <p:spPr bwMode="auto">
          <a:xfrm>
            <a:off x="552450" y="-9526"/>
            <a:ext cx="9353550" cy="5969046"/>
          </a:xfrm>
          <a:custGeom>
            <a:avLst/>
            <a:gdLst>
              <a:gd name="T0" fmla="*/ 0 w 2952"/>
              <a:gd name="T1" fmla="*/ 0 h 1880"/>
              <a:gd name="T2" fmla="*/ 0 w 2952"/>
              <a:gd name="T3" fmla="*/ 1676 h 1880"/>
              <a:gd name="T4" fmla="*/ 63 w 2952"/>
              <a:gd name="T5" fmla="*/ 1824 h 1880"/>
              <a:gd name="T6" fmla="*/ 169 w 2952"/>
              <a:gd name="T7" fmla="*/ 1875 h 1880"/>
              <a:gd name="T8" fmla="*/ 244 w 2952"/>
              <a:gd name="T9" fmla="*/ 1870 h 1880"/>
              <a:gd name="T10" fmla="*/ 2952 w 2952"/>
              <a:gd name="T11" fmla="*/ 1103 h 1880"/>
            </a:gdLst>
            <a:ahLst/>
            <a:cxnLst>
              <a:cxn ang="0">
                <a:pos x="T0" y="T1"/>
              </a:cxn>
              <a:cxn ang="0">
                <a:pos x="T2" y="T3"/>
              </a:cxn>
              <a:cxn ang="0">
                <a:pos x="T4" y="T5"/>
              </a:cxn>
              <a:cxn ang="0">
                <a:pos x="T6" y="T7"/>
              </a:cxn>
              <a:cxn ang="0">
                <a:pos x="T8" y="T9"/>
              </a:cxn>
              <a:cxn ang="0">
                <a:pos x="T10" y="T11"/>
              </a:cxn>
            </a:cxnLst>
            <a:rect l="0" t="0" r="r" b="b"/>
            <a:pathLst>
              <a:path w="2952" h="1880">
                <a:moveTo>
                  <a:pt x="0" y="0"/>
                </a:moveTo>
                <a:cubicBezTo>
                  <a:pt x="0" y="1676"/>
                  <a:pt x="0" y="1676"/>
                  <a:pt x="0" y="1676"/>
                </a:cubicBezTo>
                <a:cubicBezTo>
                  <a:pt x="1" y="1712"/>
                  <a:pt x="19" y="1785"/>
                  <a:pt x="63" y="1824"/>
                </a:cubicBezTo>
                <a:cubicBezTo>
                  <a:pt x="106" y="1863"/>
                  <a:pt x="140" y="1871"/>
                  <a:pt x="169" y="1875"/>
                </a:cubicBezTo>
                <a:cubicBezTo>
                  <a:pt x="197" y="1880"/>
                  <a:pt x="230" y="1871"/>
                  <a:pt x="244" y="1870"/>
                </a:cubicBezTo>
                <a:cubicBezTo>
                  <a:pt x="2952" y="1103"/>
                  <a:pt x="2952" y="1103"/>
                  <a:pt x="2952" y="1103"/>
                </a:cubicBezTo>
              </a:path>
            </a:pathLst>
          </a:custGeom>
          <a:noFill/>
          <a:ln w="19050" cap="flat">
            <a:solidFill>
              <a:schemeClr val="accent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title" hasCustomPrompt="1"/>
          </p:nvPr>
        </p:nvSpPr>
        <p:spPr>
          <a:xfrm>
            <a:off x="825501" y="563563"/>
            <a:ext cx="8239126" cy="370558"/>
          </a:xfrm>
        </p:spPr>
        <p:txBody>
          <a:bodyPr/>
          <a:lstStyle>
            <a:lvl1pPr>
              <a:lnSpc>
                <a:spcPct val="85000"/>
              </a:lnSpc>
              <a:defRPr sz="3600" b="1" baseline="0">
                <a:solidFill>
                  <a:schemeClr val="accent5"/>
                </a:solidFill>
              </a:defRPr>
            </a:lvl1pPr>
          </a:lstStyle>
          <a:p>
            <a:r>
              <a:rPr lang="en-US" dirty="0" smtClean="0"/>
              <a:t>Statement/quote slide</a:t>
            </a:r>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11432" y="6235215"/>
            <a:ext cx="3170060" cy="306000"/>
          </a:xfrm>
          <a:prstGeom prst="rect">
            <a:avLst/>
          </a:prstGeom>
        </p:spPr>
      </p:pic>
      <p:sp>
        <p:nvSpPr>
          <p:cNvPr id="7" name="Text Placeholder 10"/>
          <p:cNvSpPr>
            <a:spLocks noGrp="1"/>
          </p:cNvSpPr>
          <p:nvPr>
            <p:ph type="body" sz="quarter" idx="14"/>
          </p:nvPr>
        </p:nvSpPr>
        <p:spPr>
          <a:xfrm>
            <a:off x="825500" y="1436688"/>
            <a:ext cx="5385932" cy="1692771"/>
          </a:xfrm>
        </p:spPr>
        <p:txBody>
          <a:bodyPr wrap="square">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737481816"/>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Cover Page_Option 1">
    <p:bg>
      <p:bgPr>
        <a:solidFill>
          <a:schemeClr val="bg1"/>
        </a:solidFill>
        <a:effectLst/>
      </p:bgPr>
    </p:bg>
    <p:spTree>
      <p:nvGrpSpPr>
        <p:cNvPr id="1" name=""/>
        <p:cNvGrpSpPr/>
        <p:nvPr/>
      </p:nvGrpSpPr>
      <p:grpSpPr>
        <a:xfrm>
          <a:off x="0" y="0"/>
          <a:ext cx="0" cy="0"/>
          <a:chOff x="0" y="0"/>
          <a:chExt cx="0" cy="0"/>
        </a:xfrm>
      </p:grpSpPr>
      <p:pic>
        <p:nvPicPr>
          <p:cNvPr id="1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00" y="-1"/>
            <a:ext cx="9906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Freeform 17"/>
          <p:cNvSpPr>
            <a:spLocks/>
          </p:cNvSpPr>
          <p:nvPr userDrawn="1"/>
        </p:nvSpPr>
        <p:spPr bwMode="auto">
          <a:xfrm>
            <a:off x="1200" y="3483"/>
            <a:ext cx="9903600" cy="6858000"/>
          </a:xfrm>
          <a:custGeom>
            <a:avLst/>
            <a:gdLst>
              <a:gd name="T0" fmla="*/ 366 w 3119"/>
              <a:gd name="T1" fmla="*/ 2002 h 2160"/>
              <a:gd name="T2" fmla="*/ 170 w 3119"/>
              <a:gd name="T3" fmla="*/ 1824 h 2160"/>
              <a:gd name="T4" fmla="*/ 169 w 3119"/>
              <a:gd name="T5" fmla="*/ 1808 h 2160"/>
              <a:gd name="T6" fmla="*/ 169 w 3119"/>
              <a:gd name="T7" fmla="*/ 0 h 2160"/>
              <a:gd name="T8" fmla="*/ 0 w 3119"/>
              <a:gd name="T9" fmla="*/ 0 h 2160"/>
              <a:gd name="T10" fmla="*/ 0 w 3119"/>
              <a:gd name="T11" fmla="*/ 2160 h 2160"/>
              <a:gd name="T12" fmla="*/ 3119 w 3119"/>
              <a:gd name="T13" fmla="*/ 2160 h 2160"/>
              <a:gd name="T14" fmla="*/ 3119 w 3119"/>
              <a:gd name="T15" fmla="*/ 1225 h 2160"/>
              <a:gd name="T16" fmla="*/ 415 w 3119"/>
              <a:gd name="T17" fmla="*/ 1995 h 2160"/>
              <a:gd name="T18" fmla="*/ 366 w 3119"/>
              <a:gd name="T19" fmla="*/ 2002 h 2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19" h="2160">
                <a:moveTo>
                  <a:pt x="366" y="2002"/>
                </a:moveTo>
                <a:cubicBezTo>
                  <a:pt x="263" y="2002"/>
                  <a:pt x="179" y="1924"/>
                  <a:pt x="170" y="1824"/>
                </a:cubicBezTo>
                <a:cubicBezTo>
                  <a:pt x="169" y="1820"/>
                  <a:pt x="169" y="1814"/>
                  <a:pt x="169" y="1808"/>
                </a:cubicBezTo>
                <a:cubicBezTo>
                  <a:pt x="169" y="0"/>
                  <a:pt x="169" y="0"/>
                  <a:pt x="169" y="0"/>
                </a:cubicBezTo>
                <a:cubicBezTo>
                  <a:pt x="0" y="0"/>
                  <a:pt x="0" y="0"/>
                  <a:pt x="0" y="0"/>
                </a:cubicBezTo>
                <a:cubicBezTo>
                  <a:pt x="0" y="2160"/>
                  <a:pt x="0" y="2160"/>
                  <a:pt x="0" y="2160"/>
                </a:cubicBezTo>
                <a:cubicBezTo>
                  <a:pt x="3119" y="2160"/>
                  <a:pt x="3119" y="2160"/>
                  <a:pt x="3119" y="2160"/>
                </a:cubicBezTo>
                <a:cubicBezTo>
                  <a:pt x="3119" y="1225"/>
                  <a:pt x="3119" y="1225"/>
                  <a:pt x="3119" y="1225"/>
                </a:cubicBezTo>
                <a:cubicBezTo>
                  <a:pt x="3119" y="1225"/>
                  <a:pt x="416" y="1995"/>
                  <a:pt x="415" y="1995"/>
                </a:cubicBezTo>
                <a:cubicBezTo>
                  <a:pt x="399" y="1999"/>
                  <a:pt x="383" y="2002"/>
                  <a:pt x="366" y="200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1432" y="6057901"/>
            <a:ext cx="3170060" cy="306000"/>
          </a:xfrm>
          <a:prstGeom prst="rect">
            <a:avLst/>
          </a:prstGeom>
        </p:spPr>
      </p:pic>
      <p:grpSp>
        <p:nvGrpSpPr>
          <p:cNvPr id="21" name="Group 20"/>
          <p:cNvGrpSpPr/>
          <p:nvPr userDrawn="1"/>
        </p:nvGrpSpPr>
        <p:grpSpPr>
          <a:xfrm>
            <a:off x="4923991" y="-3361"/>
            <a:ext cx="4490137" cy="3258955"/>
            <a:chOff x="4891355" y="-10176"/>
            <a:chExt cx="4490137" cy="3258955"/>
          </a:xfrm>
        </p:grpSpPr>
        <p:sp>
          <p:nvSpPr>
            <p:cNvPr id="22" name="Freeform 12"/>
            <p:cNvSpPr>
              <a:spLocks/>
            </p:cNvSpPr>
            <p:nvPr/>
          </p:nvSpPr>
          <p:spPr bwMode="auto">
            <a:xfrm>
              <a:off x="6390050" y="1666042"/>
              <a:ext cx="2991442" cy="1582737"/>
            </a:xfrm>
            <a:custGeom>
              <a:avLst/>
              <a:gdLst>
                <a:gd name="T0" fmla="*/ 924 w 924"/>
                <a:gd name="T1" fmla="*/ 370 h 489"/>
                <a:gd name="T2" fmla="*/ 924 w 924"/>
                <a:gd name="T3" fmla="*/ 0 h 489"/>
                <a:gd name="T4" fmla="*/ 0 w 924"/>
                <a:gd name="T5" fmla="*/ 264 h 489"/>
                <a:gd name="T6" fmla="*/ 766 w 924"/>
                <a:gd name="T7" fmla="*/ 482 h 489"/>
                <a:gd name="T8" fmla="*/ 805 w 924"/>
                <a:gd name="T9" fmla="*/ 489 h 489"/>
                <a:gd name="T10" fmla="*/ 924 w 924"/>
                <a:gd name="T11" fmla="*/ 370 h 489"/>
              </a:gdLst>
              <a:ahLst/>
              <a:cxnLst>
                <a:cxn ang="0">
                  <a:pos x="T0" y="T1"/>
                </a:cxn>
                <a:cxn ang="0">
                  <a:pos x="T2" y="T3"/>
                </a:cxn>
                <a:cxn ang="0">
                  <a:pos x="T4" y="T5"/>
                </a:cxn>
                <a:cxn ang="0">
                  <a:pos x="T6" y="T7"/>
                </a:cxn>
                <a:cxn ang="0">
                  <a:pos x="T8" y="T9"/>
                </a:cxn>
                <a:cxn ang="0">
                  <a:pos x="T10" y="T11"/>
                </a:cxn>
              </a:cxnLst>
              <a:rect l="0" t="0" r="r" b="b"/>
              <a:pathLst>
                <a:path w="924" h="489">
                  <a:moveTo>
                    <a:pt x="924" y="370"/>
                  </a:moveTo>
                  <a:cubicBezTo>
                    <a:pt x="924" y="0"/>
                    <a:pt x="924" y="0"/>
                    <a:pt x="924" y="0"/>
                  </a:cubicBezTo>
                  <a:cubicBezTo>
                    <a:pt x="0" y="264"/>
                    <a:pt x="0" y="264"/>
                    <a:pt x="0" y="264"/>
                  </a:cubicBezTo>
                  <a:cubicBezTo>
                    <a:pt x="766" y="482"/>
                    <a:pt x="766" y="482"/>
                    <a:pt x="766" y="482"/>
                  </a:cubicBezTo>
                  <a:cubicBezTo>
                    <a:pt x="778" y="486"/>
                    <a:pt x="791" y="489"/>
                    <a:pt x="805" y="489"/>
                  </a:cubicBezTo>
                  <a:cubicBezTo>
                    <a:pt x="871" y="489"/>
                    <a:pt x="924" y="436"/>
                    <a:pt x="924" y="370"/>
                  </a:cubicBezTo>
                </a:path>
              </a:pathLst>
            </a:custGeom>
            <a:solidFill>
              <a:srgbClr val="3D9B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22"/>
            <p:cNvSpPr>
              <a:spLocks/>
            </p:cNvSpPr>
            <p:nvPr userDrawn="1"/>
          </p:nvSpPr>
          <p:spPr bwMode="auto">
            <a:xfrm>
              <a:off x="4891355" y="-10176"/>
              <a:ext cx="4490137" cy="2845749"/>
            </a:xfrm>
            <a:custGeom>
              <a:avLst/>
              <a:gdLst>
                <a:gd name="T0" fmla="*/ 0 w 1429"/>
                <a:gd name="T1" fmla="*/ 0 h 906"/>
                <a:gd name="T2" fmla="*/ 1429 w 1429"/>
                <a:gd name="T3" fmla="*/ 0 h 906"/>
                <a:gd name="T4" fmla="*/ 1429 w 1429"/>
                <a:gd name="T5" fmla="*/ 537 h 906"/>
                <a:gd name="T6" fmla="*/ 152 w 1429"/>
                <a:gd name="T7" fmla="*/ 901 h 906"/>
                <a:gd name="T8" fmla="*/ 119 w 1429"/>
                <a:gd name="T9" fmla="*/ 906 h 906"/>
                <a:gd name="T10" fmla="*/ 0 w 1429"/>
                <a:gd name="T11" fmla="*/ 787 h 906"/>
                <a:gd name="T12" fmla="*/ 0 w 1429"/>
                <a:gd name="T13" fmla="*/ 0 h 906"/>
              </a:gdLst>
              <a:ahLst/>
              <a:cxnLst>
                <a:cxn ang="0">
                  <a:pos x="T0" y="T1"/>
                </a:cxn>
                <a:cxn ang="0">
                  <a:pos x="T2" y="T3"/>
                </a:cxn>
                <a:cxn ang="0">
                  <a:pos x="T4" y="T5"/>
                </a:cxn>
                <a:cxn ang="0">
                  <a:pos x="T6" y="T7"/>
                </a:cxn>
                <a:cxn ang="0">
                  <a:pos x="T8" y="T9"/>
                </a:cxn>
                <a:cxn ang="0">
                  <a:pos x="T10" y="T11"/>
                </a:cxn>
                <a:cxn ang="0">
                  <a:pos x="T12" y="T13"/>
                </a:cxn>
              </a:cxnLst>
              <a:rect l="0" t="0" r="r" b="b"/>
              <a:pathLst>
                <a:path w="1429" h="906">
                  <a:moveTo>
                    <a:pt x="0" y="0"/>
                  </a:moveTo>
                  <a:cubicBezTo>
                    <a:pt x="1429" y="0"/>
                    <a:pt x="1429" y="0"/>
                    <a:pt x="1429" y="0"/>
                  </a:cubicBezTo>
                  <a:cubicBezTo>
                    <a:pt x="1429" y="537"/>
                    <a:pt x="1429" y="537"/>
                    <a:pt x="1429" y="537"/>
                  </a:cubicBezTo>
                  <a:cubicBezTo>
                    <a:pt x="152" y="901"/>
                    <a:pt x="152" y="901"/>
                    <a:pt x="152" y="901"/>
                  </a:cubicBezTo>
                  <a:cubicBezTo>
                    <a:pt x="141" y="904"/>
                    <a:pt x="130" y="906"/>
                    <a:pt x="119" y="906"/>
                  </a:cubicBezTo>
                  <a:cubicBezTo>
                    <a:pt x="53" y="906"/>
                    <a:pt x="0" y="853"/>
                    <a:pt x="0" y="787"/>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4" name="Title 1"/>
          <p:cNvSpPr>
            <a:spLocks noGrp="1"/>
          </p:cNvSpPr>
          <p:nvPr>
            <p:ph type="title"/>
          </p:nvPr>
        </p:nvSpPr>
        <p:spPr>
          <a:xfrm>
            <a:off x="5167253" y="507606"/>
            <a:ext cx="4003613" cy="649049"/>
          </a:xfrm>
        </p:spPr>
        <p:txBody>
          <a:bodyPr/>
          <a:lstStyle>
            <a:lvl1pPr>
              <a:defRPr sz="2300" b="1">
                <a:solidFill>
                  <a:srgbClr val="486A7E"/>
                </a:solidFill>
              </a:defRPr>
            </a:lvl1pPr>
          </a:lstStyle>
          <a:p>
            <a:r>
              <a:rPr lang="en-US" smtClean="0"/>
              <a:t>Click to edit Master title style</a:t>
            </a:r>
            <a:endParaRPr lang="en-GB" dirty="0"/>
          </a:p>
        </p:txBody>
      </p:sp>
      <p:sp>
        <p:nvSpPr>
          <p:cNvPr id="15" name="Text Placeholder 3"/>
          <p:cNvSpPr>
            <a:spLocks noGrp="1"/>
          </p:cNvSpPr>
          <p:nvPr>
            <p:ph type="body" sz="quarter" idx="12"/>
          </p:nvPr>
        </p:nvSpPr>
        <p:spPr>
          <a:xfrm>
            <a:off x="5167222" y="1274763"/>
            <a:ext cx="4003675" cy="630942"/>
          </a:xfrm>
        </p:spPr>
        <p:txBody>
          <a:bodyPr/>
          <a:lstStyle>
            <a:lvl1pPr>
              <a:defRPr sz="2000" b="0">
                <a:solidFill>
                  <a:schemeClr val="accent4"/>
                </a:solidFill>
                <a:latin typeface="+mj-lt"/>
              </a:defRPr>
            </a:lvl1pPr>
            <a:lvl2pPr>
              <a:defRPr sz="1600">
                <a:solidFill>
                  <a:schemeClr val="accent4"/>
                </a:solidFill>
                <a:latin typeface="+mj-lt"/>
              </a:defRPr>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2037414707"/>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pos="107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tement/quotes">
    <p:bg>
      <p:bgPr>
        <a:solidFill>
          <a:schemeClr val="bg1"/>
        </a:solidFill>
        <a:effectLst/>
      </p:bgPr>
    </p:bg>
    <p:spTree>
      <p:nvGrpSpPr>
        <p:cNvPr id="1" name=""/>
        <p:cNvGrpSpPr/>
        <p:nvPr/>
      </p:nvGrpSpPr>
      <p:grpSpPr>
        <a:xfrm>
          <a:off x="0" y="0"/>
          <a:ext cx="0" cy="0"/>
          <a:chOff x="0" y="0"/>
          <a:chExt cx="0" cy="0"/>
        </a:xfrm>
      </p:grpSpPr>
      <p:sp>
        <p:nvSpPr>
          <p:cNvPr id="15" name="Rectangle 3"/>
          <p:cNvSpPr/>
          <p:nvPr userDrawn="1"/>
        </p:nvSpPr>
        <p:spPr>
          <a:xfrm>
            <a:off x="533400" y="2"/>
            <a:ext cx="9371400"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20"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
        <p:nvSpPr>
          <p:cNvPr id="21" name="Text Placeholder 10"/>
          <p:cNvSpPr>
            <a:spLocks noGrp="1"/>
          </p:cNvSpPr>
          <p:nvPr>
            <p:ph type="body" sz="quarter" idx="16"/>
          </p:nvPr>
        </p:nvSpPr>
        <p:spPr>
          <a:xfrm>
            <a:off x="825500" y="1436688"/>
            <a:ext cx="8239126" cy="1692771"/>
          </a:xfrm>
        </p:spPr>
        <p:txBody>
          <a:bodyPr>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Title 5"/>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343827145"/>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divider 1">
    <p:bg>
      <p:bgPr>
        <a:solidFill>
          <a:schemeClr val="bg1"/>
        </a:solidFill>
        <a:effectLst/>
      </p:bgPr>
    </p:bg>
    <p:spTree>
      <p:nvGrpSpPr>
        <p:cNvPr id="1" name=""/>
        <p:cNvGrpSpPr/>
        <p:nvPr/>
      </p:nvGrpSpPr>
      <p:grpSpPr>
        <a:xfrm>
          <a:off x="0" y="0"/>
          <a:ext cx="0" cy="0"/>
          <a:chOff x="0" y="0"/>
          <a:chExt cx="0" cy="0"/>
        </a:xfrm>
      </p:grpSpPr>
      <p:sp>
        <p:nvSpPr>
          <p:cNvPr id="9" name="Rectangle 3"/>
          <p:cNvSpPr/>
          <p:nvPr userDrawn="1"/>
        </p:nvSpPr>
        <p:spPr>
          <a:xfrm>
            <a:off x="533400" y="2"/>
            <a:ext cx="9371400"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3" name="Text Placeholder 10"/>
          <p:cNvSpPr>
            <a:spLocks noGrp="1"/>
          </p:cNvSpPr>
          <p:nvPr>
            <p:ph type="body" sz="quarter" idx="14" hasCustomPrompt="1"/>
          </p:nvPr>
        </p:nvSpPr>
        <p:spPr>
          <a:xfrm>
            <a:off x="825500" y="4570413"/>
            <a:ext cx="2260600" cy="819150"/>
          </a:xfrm>
        </p:spPr>
        <p:txBody>
          <a:bodyPr wrap="square" anchor="b">
            <a:noAutofit/>
          </a:bodyPr>
          <a:lstStyle>
            <a:lvl1pPr>
              <a:lnSpc>
                <a:spcPct val="100000"/>
              </a:lnSpc>
              <a:spcAft>
                <a:spcPts val="0"/>
              </a:spcAft>
              <a:defRPr sz="10800" b="1">
                <a:solidFill>
                  <a:schemeClr val="bg1"/>
                </a:solidFill>
              </a:defRPr>
            </a:lvl1pPr>
          </a:lstStyle>
          <a:p>
            <a:pPr lvl="0"/>
            <a:r>
              <a:rPr lang="en-US" smtClean="0"/>
              <a:t>#.#</a:t>
            </a:r>
            <a:endParaRPr lang="en-US" dirty="0" smtClean="0"/>
          </a:p>
        </p:txBody>
      </p:sp>
      <p:sp>
        <p:nvSpPr>
          <p:cNvPr id="16"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
        <p:nvSpPr>
          <p:cNvPr id="5" name="Title 4"/>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217451780"/>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divider 2">
    <p:bg>
      <p:bgPr>
        <a:solidFill>
          <a:schemeClr val="bg1"/>
        </a:solidFill>
        <a:effectLst/>
      </p:bgPr>
    </p:bg>
    <p:spTree>
      <p:nvGrpSpPr>
        <p:cNvPr id="1" name=""/>
        <p:cNvGrpSpPr/>
        <p:nvPr/>
      </p:nvGrpSpPr>
      <p:grpSpPr>
        <a:xfrm>
          <a:off x="0" y="0"/>
          <a:ext cx="0" cy="0"/>
          <a:chOff x="0" y="0"/>
          <a:chExt cx="0" cy="0"/>
        </a:xfrm>
      </p:grpSpPr>
      <p:sp>
        <p:nvSpPr>
          <p:cNvPr id="18" name="Freeform 5"/>
          <p:cNvSpPr>
            <a:spLocks/>
          </p:cNvSpPr>
          <p:nvPr userDrawn="1"/>
        </p:nvSpPr>
        <p:spPr bwMode="auto">
          <a:xfrm>
            <a:off x="546100" y="-9526"/>
            <a:ext cx="9359900" cy="5969046"/>
          </a:xfrm>
          <a:custGeom>
            <a:avLst/>
            <a:gdLst>
              <a:gd name="T0" fmla="*/ 0 w 2952"/>
              <a:gd name="T1" fmla="*/ 0 h 1880"/>
              <a:gd name="T2" fmla="*/ 0 w 2952"/>
              <a:gd name="T3" fmla="*/ 1676 h 1880"/>
              <a:gd name="T4" fmla="*/ 63 w 2952"/>
              <a:gd name="T5" fmla="*/ 1824 h 1880"/>
              <a:gd name="T6" fmla="*/ 169 w 2952"/>
              <a:gd name="T7" fmla="*/ 1875 h 1880"/>
              <a:gd name="T8" fmla="*/ 244 w 2952"/>
              <a:gd name="T9" fmla="*/ 1870 h 1880"/>
              <a:gd name="T10" fmla="*/ 2952 w 2952"/>
              <a:gd name="T11" fmla="*/ 1103 h 1880"/>
            </a:gdLst>
            <a:ahLst/>
            <a:cxnLst>
              <a:cxn ang="0">
                <a:pos x="T0" y="T1"/>
              </a:cxn>
              <a:cxn ang="0">
                <a:pos x="T2" y="T3"/>
              </a:cxn>
              <a:cxn ang="0">
                <a:pos x="T4" y="T5"/>
              </a:cxn>
              <a:cxn ang="0">
                <a:pos x="T6" y="T7"/>
              </a:cxn>
              <a:cxn ang="0">
                <a:pos x="T8" y="T9"/>
              </a:cxn>
              <a:cxn ang="0">
                <a:pos x="T10" y="T11"/>
              </a:cxn>
            </a:cxnLst>
            <a:rect l="0" t="0" r="r" b="b"/>
            <a:pathLst>
              <a:path w="2952" h="1880">
                <a:moveTo>
                  <a:pt x="0" y="0"/>
                </a:moveTo>
                <a:cubicBezTo>
                  <a:pt x="0" y="1676"/>
                  <a:pt x="0" y="1676"/>
                  <a:pt x="0" y="1676"/>
                </a:cubicBezTo>
                <a:cubicBezTo>
                  <a:pt x="1" y="1712"/>
                  <a:pt x="19" y="1785"/>
                  <a:pt x="63" y="1824"/>
                </a:cubicBezTo>
                <a:cubicBezTo>
                  <a:pt x="106" y="1863"/>
                  <a:pt x="140" y="1871"/>
                  <a:pt x="169" y="1875"/>
                </a:cubicBezTo>
                <a:cubicBezTo>
                  <a:pt x="197" y="1880"/>
                  <a:pt x="230" y="1871"/>
                  <a:pt x="244" y="1870"/>
                </a:cubicBezTo>
                <a:cubicBezTo>
                  <a:pt x="2952" y="1103"/>
                  <a:pt x="2952" y="1103"/>
                  <a:pt x="2952" y="1103"/>
                </a:cubicBezTo>
              </a:path>
            </a:pathLst>
          </a:custGeom>
          <a:noFill/>
          <a:ln w="19050" cap="flat">
            <a:solidFill>
              <a:schemeClr val="accent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Text Placeholder 10"/>
          <p:cNvSpPr>
            <a:spLocks noGrp="1"/>
          </p:cNvSpPr>
          <p:nvPr>
            <p:ph type="body" sz="quarter" idx="14" hasCustomPrompt="1"/>
          </p:nvPr>
        </p:nvSpPr>
        <p:spPr>
          <a:xfrm>
            <a:off x="825500" y="4570413"/>
            <a:ext cx="2260600" cy="819150"/>
          </a:xfrm>
        </p:spPr>
        <p:txBody>
          <a:bodyPr wrap="square" anchor="b">
            <a:noAutofit/>
          </a:bodyPr>
          <a:lstStyle>
            <a:lvl1pPr>
              <a:lnSpc>
                <a:spcPct val="100000"/>
              </a:lnSpc>
              <a:spcAft>
                <a:spcPts val="0"/>
              </a:spcAft>
              <a:defRPr sz="10800" b="1">
                <a:solidFill>
                  <a:srgbClr val="608BA3"/>
                </a:solidFill>
              </a:defRPr>
            </a:lvl1pPr>
          </a:lstStyle>
          <a:p>
            <a:pPr lvl="0"/>
            <a:r>
              <a:rPr lang="en-US" dirty="0" smtClean="0"/>
              <a:t>#.#</a:t>
            </a:r>
          </a:p>
        </p:txBody>
      </p:sp>
      <p:sp>
        <p:nvSpPr>
          <p:cNvPr id="17" name="Title 16"/>
          <p:cNvSpPr>
            <a:spLocks noGrp="1"/>
          </p:cNvSpPr>
          <p:nvPr>
            <p:ph type="title"/>
          </p:nvPr>
        </p:nvSpPr>
        <p:spPr/>
        <p:txBody>
          <a:bodyPr/>
          <a:lstStyle/>
          <a:p>
            <a:r>
              <a:rPr lang="en-US" smtClean="0"/>
              <a:t>Click to edit Master title style</a:t>
            </a:r>
            <a:endParaRPr lang="en-GB"/>
          </a:p>
        </p:txBody>
      </p:sp>
      <p:sp>
        <p:nvSpPr>
          <p:cNvPr id="8"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2"/>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Tree>
    <p:extLst>
      <p:ext uri="{BB962C8B-B14F-4D97-AF65-F5344CB8AC3E}">
        <p14:creationId xmlns:p14="http://schemas.microsoft.com/office/powerpoint/2010/main" val="3857280428"/>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divider 3">
    <p:bg>
      <p:bgPr>
        <a:solidFill>
          <a:schemeClr val="bg2"/>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906000"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2" name="Isosceles Triangle 2"/>
          <p:cNvSpPr/>
          <p:nvPr userDrawn="1"/>
        </p:nvSpPr>
        <p:spPr>
          <a:xfrm rot="16200000">
            <a:off x="6039138" y="2452979"/>
            <a:ext cx="2824488" cy="4909235"/>
          </a:xfrm>
          <a:custGeom>
            <a:avLst/>
            <a:gdLst>
              <a:gd name="connsiteX0" fmla="*/ 0 w 2771777"/>
              <a:gd name="connsiteY0" fmla="*/ 4817797 h 4817797"/>
              <a:gd name="connsiteX1" fmla="*/ 1385889 w 2771777"/>
              <a:gd name="connsiteY1" fmla="*/ 0 h 4817797"/>
              <a:gd name="connsiteX2" fmla="*/ 2771777 w 2771777"/>
              <a:gd name="connsiteY2" fmla="*/ 4817797 h 4817797"/>
              <a:gd name="connsiteX3" fmla="*/ 0 w 2771777"/>
              <a:gd name="connsiteY3" fmla="*/ 4817797 h 4817797"/>
              <a:gd name="connsiteX0" fmla="*/ 0 w 2771777"/>
              <a:gd name="connsiteY0" fmla="*/ 4808272 h 4808272"/>
              <a:gd name="connsiteX1" fmla="*/ 1395414 w 2771777"/>
              <a:gd name="connsiteY1" fmla="*/ 0 h 4808272"/>
              <a:gd name="connsiteX2" fmla="*/ 2771777 w 2771777"/>
              <a:gd name="connsiteY2" fmla="*/ 4808272 h 4808272"/>
              <a:gd name="connsiteX3" fmla="*/ 0 w 2771777"/>
              <a:gd name="connsiteY3" fmla="*/ 4808272 h 4808272"/>
              <a:gd name="connsiteX0" fmla="*/ 0 w 2771777"/>
              <a:gd name="connsiteY0" fmla="*/ 4817619 h 4817619"/>
              <a:gd name="connsiteX1" fmla="*/ 1400087 w 2771777"/>
              <a:gd name="connsiteY1" fmla="*/ 0 h 4817619"/>
              <a:gd name="connsiteX2" fmla="*/ 2771777 w 2771777"/>
              <a:gd name="connsiteY2" fmla="*/ 4817619 h 4817619"/>
              <a:gd name="connsiteX3" fmla="*/ 0 w 2771777"/>
              <a:gd name="connsiteY3" fmla="*/ 4817619 h 4817619"/>
            </a:gdLst>
            <a:ahLst/>
            <a:cxnLst>
              <a:cxn ang="0">
                <a:pos x="connsiteX0" y="connsiteY0"/>
              </a:cxn>
              <a:cxn ang="0">
                <a:pos x="connsiteX1" y="connsiteY1"/>
              </a:cxn>
              <a:cxn ang="0">
                <a:pos x="connsiteX2" y="connsiteY2"/>
              </a:cxn>
              <a:cxn ang="0">
                <a:pos x="connsiteX3" y="connsiteY3"/>
              </a:cxn>
            </a:cxnLst>
            <a:rect l="l" t="t" r="r" b="b"/>
            <a:pathLst>
              <a:path w="2771777" h="4817619">
                <a:moveTo>
                  <a:pt x="0" y="4817619"/>
                </a:moveTo>
                <a:lnTo>
                  <a:pt x="1400087" y="0"/>
                </a:lnTo>
                <a:lnTo>
                  <a:pt x="2771777" y="4817619"/>
                </a:lnTo>
                <a:lnTo>
                  <a:pt x="0" y="4817619"/>
                </a:lnTo>
                <a:close/>
              </a:path>
            </a:pathLst>
          </a:custGeom>
          <a:solidFill>
            <a:schemeClr val="accent6">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lvl="0" algn="ctr"/>
            <a:endParaRPr lang="en-GB" sz="1400" dirty="0" err="1" smtClean="0"/>
          </a:p>
        </p:txBody>
      </p:sp>
      <p:sp>
        <p:nvSpPr>
          <p:cNvPr id="4" name="Rectangle 3"/>
          <p:cNvSpPr/>
          <p:nvPr userDrawn="1"/>
        </p:nvSpPr>
        <p:spPr>
          <a:xfrm>
            <a:off x="533400" y="2"/>
            <a:ext cx="9371400"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5"/>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3" name="Text Placeholder 10"/>
          <p:cNvSpPr>
            <a:spLocks noGrp="1"/>
          </p:cNvSpPr>
          <p:nvPr>
            <p:ph type="body" sz="quarter" idx="14" hasCustomPrompt="1"/>
          </p:nvPr>
        </p:nvSpPr>
        <p:spPr>
          <a:xfrm>
            <a:off x="825500" y="4570413"/>
            <a:ext cx="2260600" cy="819150"/>
          </a:xfrm>
        </p:spPr>
        <p:txBody>
          <a:bodyPr wrap="square" anchor="b">
            <a:noAutofit/>
          </a:bodyPr>
          <a:lstStyle>
            <a:lvl1pPr>
              <a:lnSpc>
                <a:spcPct val="100000"/>
              </a:lnSpc>
              <a:spcAft>
                <a:spcPts val="0"/>
              </a:spcAft>
              <a:defRPr sz="10800" b="1">
                <a:solidFill>
                  <a:schemeClr val="bg1"/>
                </a:solidFill>
              </a:defRPr>
            </a:lvl1pPr>
          </a:lstStyle>
          <a:p>
            <a:pPr lvl="0"/>
            <a:r>
              <a:rPr lang="en-US" dirty="0" smtClean="0"/>
              <a:t>#.#</a:t>
            </a:r>
          </a:p>
        </p:txBody>
      </p:sp>
      <p:sp>
        <p:nvSpPr>
          <p:cNvPr id="16"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
        <p:nvSpPr>
          <p:cNvPr id="10" name="Title 9"/>
          <p:cNvSpPr>
            <a:spLocks noGrp="1"/>
          </p:cNvSpPr>
          <p:nvPr>
            <p:ph type="title"/>
          </p:nvPr>
        </p:nvSpPr>
        <p:spPr/>
        <p:txBody>
          <a:bodyPr/>
          <a:lstStyle>
            <a:lvl1pPr>
              <a:defRPr>
                <a:solidFill>
                  <a:schemeClr val="bg1"/>
                </a:solidFill>
              </a:defRPr>
            </a:lvl1pPr>
          </a:lstStyle>
          <a:p>
            <a:r>
              <a:rPr lang="en-US" smtClean="0"/>
              <a:t>Click to edit Master title style</a:t>
            </a:r>
            <a:endParaRPr lang="en-GB"/>
          </a:p>
        </p:txBody>
      </p:sp>
    </p:spTree>
    <p:extLst>
      <p:ext uri="{BB962C8B-B14F-4D97-AF65-F5344CB8AC3E}">
        <p14:creationId xmlns:p14="http://schemas.microsoft.com/office/powerpoint/2010/main" val="3721500433"/>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divider 4">
    <p:bg>
      <p:bgPr>
        <a:solidFill>
          <a:schemeClr val="bg2"/>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906000" cy="6858000"/>
          </a:xfrm>
          <a:prstGeom prst="rect">
            <a:avLst/>
          </a:prstGeom>
          <a:solidFill>
            <a:srgbClr val="6EB5E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2" name="Isosceles Triangle 2"/>
          <p:cNvSpPr/>
          <p:nvPr userDrawn="1"/>
        </p:nvSpPr>
        <p:spPr>
          <a:xfrm rot="16200000">
            <a:off x="6039138" y="2452979"/>
            <a:ext cx="2824488" cy="4909235"/>
          </a:xfrm>
          <a:custGeom>
            <a:avLst/>
            <a:gdLst>
              <a:gd name="connsiteX0" fmla="*/ 0 w 2771777"/>
              <a:gd name="connsiteY0" fmla="*/ 4817797 h 4817797"/>
              <a:gd name="connsiteX1" fmla="*/ 1385889 w 2771777"/>
              <a:gd name="connsiteY1" fmla="*/ 0 h 4817797"/>
              <a:gd name="connsiteX2" fmla="*/ 2771777 w 2771777"/>
              <a:gd name="connsiteY2" fmla="*/ 4817797 h 4817797"/>
              <a:gd name="connsiteX3" fmla="*/ 0 w 2771777"/>
              <a:gd name="connsiteY3" fmla="*/ 4817797 h 4817797"/>
              <a:gd name="connsiteX0" fmla="*/ 0 w 2771777"/>
              <a:gd name="connsiteY0" fmla="*/ 4808272 h 4808272"/>
              <a:gd name="connsiteX1" fmla="*/ 1395414 w 2771777"/>
              <a:gd name="connsiteY1" fmla="*/ 0 h 4808272"/>
              <a:gd name="connsiteX2" fmla="*/ 2771777 w 2771777"/>
              <a:gd name="connsiteY2" fmla="*/ 4808272 h 4808272"/>
              <a:gd name="connsiteX3" fmla="*/ 0 w 2771777"/>
              <a:gd name="connsiteY3" fmla="*/ 4808272 h 4808272"/>
              <a:gd name="connsiteX0" fmla="*/ 0 w 2771777"/>
              <a:gd name="connsiteY0" fmla="*/ 4817619 h 4817619"/>
              <a:gd name="connsiteX1" fmla="*/ 1400087 w 2771777"/>
              <a:gd name="connsiteY1" fmla="*/ 0 h 4817619"/>
              <a:gd name="connsiteX2" fmla="*/ 2771777 w 2771777"/>
              <a:gd name="connsiteY2" fmla="*/ 4817619 h 4817619"/>
              <a:gd name="connsiteX3" fmla="*/ 0 w 2771777"/>
              <a:gd name="connsiteY3" fmla="*/ 4817619 h 4817619"/>
            </a:gdLst>
            <a:ahLst/>
            <a:cxnLst>
              <a:cxn ang="0">
                <a:pos x="connsiteX0" y="connsiteY0"/>
              </a:cxn>
              <a:cxn ang="0">
                <a:pos x="connsiteX1" y="connsiteY1"/>
              </a:cxn>
              <a:cxn ang="0">
                <a:pos x="connsiteX2" y="connsiteY2"/>
              </a:cxn>
              <a:cxn ang="0">
                <a:pos x="connsiteX3" y="connsiteY3"/>
              </a:cxn>
            </a:cxnLst>
            <a:rect l="l" t="t" r="r" b="b"/>
            <a:pathLst>
              <a:path w="2771777" h="4817619">
                <a:moveTo>
                  <a:pt x="0" y="4817619"/>
                </a:moveTo>
                <a:lnTo>
                  <a:pt x="1400087" y="0"/>
                </a:lnTo>
                <a:lnTo>
                  <a:pt x="2771777" y="4817619"/>
                </a:lnTo>
                <a:lnTo>
                  <a:pt x="0" y="4817619"/>
                </a:lnTo>
                <a:close/>
              </a:path>
            </a:pathLst>
          </a:custGeom>
          <a:solidFill>
            <a:srgbClr val="8CC4E7"/>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lvl="0" algn="ctr"/>
            <a:endParaRPr lang="en-GB" sz="1400" dirty="0" err="1" smtClean="0"/>
          </a:p>
        </p:txBody>
      </p:sp>
      <p:sp>
        <p:nvSpPr>
          <p:cNvPr id="4" name="Rectangle 3"/>
          <p:cNvSpPr/>
          <p:nvPr userDrawn="1"/>
        </p:nvSpPr>
        <p:spPr>
          <a:xfrm>
            <a:off x="533400" y="2"/>
            <a:ext cx="9371400"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4"/>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3" name="Text Placeholder 10"/>
          <p:cNvSpPr>
            <a:spLocks noGrp="1"/>
          </p:cNvSpPr>
          <p:nvPr>
            <p:ph type="body" sz="quarter" idx="14" hasCustomPrompt="1"/>
          </p:nvPr>
        </p:nvSpPr>
        <p:spPr>
          <a:xfrm>
            <a:off x="825500" y="4570413"/>
            <a:ext cx="2260600" cy="819150"/>
          </a:xfrm>
        </p:spPr>
        <p:txBody>
          <a:bodyPr wrap="square" anchor="b">
            <a:noAutofit/>
          </a:bodyPr>
          <a:lstStyle>
            <a:lvl1pPr>
              <a:lnSpc>
                <a:spcPct val="100000"/>
              </a:lnSpc>
              <a:spcAft>
                <a:spcPts val="0"/>
              </a:spcAft>
              <a:defRPr sz="10800" b="1">
                <a:solidFill>
                  <a:schemeClr val="bg1"/>
                </a:solidFill>
              </a:defRPr>
            </a:lvl1pPr>
          </a:lstStyle>
          <a:p>
            <a:pPr lvl="0"/>
            <a:r>
              <a:rPr lang="en-US" dirty="0" smtClean="0"/>
              <a:t>#.#</a:t>
            </a:r>
          </a:p>
        </p:txBody>
      </p:sp>
      <p:sp>
        <p:nvSpPr>
          <p:cNvPr id="16"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
        <p:nvSpPr>
          <p:cNvPr id="8" name="Title 7"/>
          <p:cNvSpPr>
            <a:spLocks noGrp="1"/>
          </p:cNvSpPr>
          <p:nvPr>
            <p:ph type="title"/>
          </p:nvPr>
        </p:nvSpPr>
        <p:spPr/>
        <p:txBody>
          <a:bodyPr/>
          <a:lstStyle>
            <a:lvl1pPr>
              <a:defRPr>
                <a:solidFill>
                  <a:schemeClr val="bg1"/>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018093619"/>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divider 5">
    <p:bg>
      <p:bgPr>
        <a:solidFill>
          <a:schemeClr val="bg2"/>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906000" cy="6858000"/>
          </a:xfrm>
          <a:prstGeom prst="rect">
            <a:avLst/>
          </a:prstGeom>
          <a:solidFill>
            <a:srgbClr val="F8A158"/>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2" name="Isosceles Triangle 2"/>
          <p:cNvSpPr/>
          <p:nvPr userDrawn="1"/>
        </p:nvSpPr>
        <p:spPr>
          <a:xfrm rot="16200000">
            <a:off x="6039138" y="2452979"/>
            <a:ext cx="2824488" cy="4909235"/>
          </a:xfrm>
          <a:custGeom>
            <a:avLst/>
            <a:gdLst>
              <a:gd name="connsiteX0" fmla="*/ 0 w 2771777"/>
              <a:gd name="connsiteY0" fmla="*/ 4817797 h 4817797"/>
              <a:gd name="connsiteX1" fmla="*/ 1385889 w 2771777"/>
              <a:gd name="connsiteY1" fmla="*/ 0 h 4817797"/>
              <a:gd name="connsiteX2" fmla="*/ 2771777 w 2771777"/>
              <a:gd name="connsiteY2" fmla="*/ 4817797 h 4817797"/>
              <a:gd name="connsiteX3" fmla="*/ 0 w 2771777"/>
              <a:gd name="connsiteY3" fmla="*/ 4817797 h 4817797"/>
              <a:gd name="connsiteX0" fmla="*/ 0 w 2771777"/>
              <a:gd name="connsiteY0" fmla="*/ 4808272 h 4808272"/>
              <a:gd name="connsiteX1" fmla="*/ 1395414 w 2771777"/>
              <a:gd name="connsiteY1" fmla="*/ 0 h 4808272"/>
              <a:gd name="connsiteX2" fmla="*/ 2771777 w 2771777"/>
              <a:gd name="connsiteY2" fmla="*/ 4808272 h 4808272"/>
              <a:gd name="connsiteX3" fmla="*/ 0 w 2771777"/>
              <a:gd name="connsiteY3" fmla="*/ 4808272 h 4808272"/>
              <a:gd name="connsiteX0" fmla="*/ 0 w 2771777"/>
              <a:gd name="connsiteY0" fmla="*/ 4817619 h 4817619"/>
              <a:gd name="connsiteX1" fmla="*/ 1400087 w 2771777"/>
              <a:gd name="connsiteY1" fmla="*/ 0 h 4817619"/>
              <a:gd name="connsiteX2" fmla="*/ 2771777 w 2771777"/>
              <a:gd name="connsiteY2" fmla="*/ 4817619 h 4817619"/>
              <a:gd name="connsiteX3" fmla="*/ 0 w 2771777"/>
              <a:gd name="connsiteY3" fmla="*/ 4817619 h 4817619"/>
            </a:gdLst>
            <a:ahLst/>
            <a:cxnLst>
              <a:cxn ang="0">
                <a:pos x="connsiteX0" y="connsiteY0"/>
              </a:cxn>
              <a:cxn ang="0">
                <a:pos x="connsiteX1" y="connsiteY1"/>
              </a:cxn>
              <a:cxn ang="0">
                <a:pos x="connsiteX2" y="connsiteY2"/>
              </a:cxn>
              <a:cxn ang="0">
                <a:pos x="connsiteX3" y="connsiteY3"/>
              </a:cxn>
            </a:cxnLst>
            <a:rect l="l" t="t" r="r" b="b"/>
            <a:pathLst>
              <a:path w="2771777" h="4817619">
                <a:moveTo>
                  <a:pt x="0" y="4817619"/>
                </a:moveTo>
                <a:lnTo>
                  <a:pt x="1400087" y="0"/>
                </a:lnTo>
                <a:lnTo>
                  <a:pt x="2771777" y="4817619"/>
                </a:lnTo>
                <a:lnTo>
                  <a:pt x="0" y="4817619"/>
                </a:lnTo>
                <a:close/>
              </a:path>
            </a:pathLst>
          </a:custGeom>
          <a:solidFill>
            <a:srgbClr val="F9B479"/>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lvl="0" algn="ctr"/>
            <a:endParaRPr lang="en-GB" sz="1400" dirty="0" err="1" smtClean="0"/>
          </a:p>
        </p:txBody>
      </p:sp>
      <p:sp>
        <p:nvSpPr>
          <p:cNvPr id="4" name="Rectangle 3"/>
          <p:cNvSpPr/>
          <p:nvPr userDrawn="1"/>
        </p:nvSpPr>
        <p:spPr>
          <a:xfrm>
            <a:off x="533400" y="2"/>
            <a:ext cx="9371400"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F58220"/>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3" name="Text Placeholder 10"/>
          <p:cNvSpPr>
            <a:spLocks noGrp="1"/>
          </p:cNvSpPr>
          <p:nvPr>
            <p:ph type="body" sz="quarter" idx="14" hasCustomPrompt="1"/>
          </p:nvPr>
        </p:nvSpPr>
        <p:spPr>
          <a:xfrm>
            <a:off x="825500" y="4570413"/>
            <a:ext cx="2260600" cy="819150"/>
          </a:xfrm>
        </p:spPr>
        <p:txBody>
          <a:bodyPr wrap="square" anchor="b">
            <a:noAutofit/>
          </a:bodyPr>
          <a:lstStyle>
            <a:lvl1pPr>
              <a:lnSpc>
                <a:spcPct val="100000"/>
              </a:lnSpc>
              <a:spcAft>
                <a:spcPts val="0"/>
              </a:spcAft>
              <a:defRPr sz="10800" b="1">
                <a:solidFill>
                  <a:schemeClr val="bg1"/>
                </a:solidFill>
              </a:defRPr>
            </a:lvl1pPr>
          </a:lstStyle>
          <a:p>
            <a:pPr lvl="0"/>
            <a:r>
              <a:rPr lang="en-US" dirty="0" smtClean="0"/>
              <a:t>#.#</a:t>
            </a:r>
          </a:p>
        </p:txBody>
      </p:sp>
      <p:sp>
        <p:nvSpPr>
          <p:cNvPr id="8" name="Title 7"/>
          <p:cNvSpPr>
            <a:spLocks noGrp="1"/>
          </p:cNvSpPr>
          <p:nvPr>
            <p:ph type="title"/>
          </p:nvPr>
        </p:nvSpPr>
        <p:spPr/>
        <p:txBody>
          <a:bodyPr/>
          <a:lstStyle>
            <a:lvl1pPr>
              <a:defRPr>
                <a:solidFill>
                  <a:schemeClr val="bg1"/>
                </a:solidFill>
              </a:defRPr>
            </a:lvl1pPr>
          </a:lstStyle>
          <a:p>
            <a:r>
              <a:rPr lang="en-US" smtClean="0"/>
              <a:t>Click to edit Master title style</a:t>
            </a:r>
            <a:endParaRPr lang="en-GB"/>
          </a:p>
        </p:txBody>
      </p:sp>
      <p:sp>
        <p:nvSpPr>
          <p:cNvPr id="9" name="Rectangle 8"/>
          <p:cNvSpPr/>
          <p:nvPr userDrawn="1"/>
        </p:nvSpPr>
        <p:spPr>
          <a:xfrm>
            <a:off x="825500" y="6387327"/>
            <a:ext cx="2090316" cy="153888"/>
          </a:xfrm>
          <a:prstGeom prst="rect">
            <a:avLst/>
          </a:prstGeom>
        </p:spPr>
        <p:txBody>
          <a:bodyPr wrap="none" lIns="0" tIns="0" rIns="0" bIns="0">
            <a:noAutofit/>
          </a:bodyPr>
          <a:lstStyle/>
          <a:p>
            <a:r>
              <a:rPr lang="en-GB" sz="1000" dirty="0" smtClean="0">
                <a:solidFill>
                  <a:schemeClr val="bg1"/>
                </a:solidFill>
              </a:rPr>
              <a:t>[Title for presentation / Date to go here]</a:t>
            </a:r>
          </a:p>
        </p:txBody>
      </p:sp>
      <p:sp>
        <p:nvSpPr>
          <p:cNvPr id="10"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Tree>
    <p:extLst>
      <p:ext uri="{BB962C8B-B14F-4D97-AF65-F5344CB8AC3E}">
        <p14:creationId xmlns:p14="http://schemas.microsoft.com/office/powerpoint/2010/main" val="76526233"/>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divider 6">
    <p:bg>
      <p:bgPr>
        <a:solidFill>
          <a:schemeClr val="bg2"/>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906000" cy="6858000"/>
          </a:xfrm>
          <a:prstGeom prst="rect">
            <a:avLst/>
          </a:prstGeom>
          <a:solidFill>
            <a:srgbClr val="D3E26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1" name="Isosceles Triangle 2"/>
          <p:cNvSpPr/>
          <p:nvPr userDrawn="1"/>
        </p:nvSpPr>
        <p:spPr>
          <a:xfrm rot="16200000">
            <a:off x="6039138" y="2452979"/>
            <a:ext cx="2824488" cy="4909235"/>
          </a:xfrm>
          <a:custGeom>
            <a:avLst/>
            <a:gdLst>
              <a:gd name="connsiteX0" fmla="*/ 0 w 2771777"/>
              <a:gd name="connsiteY0" fmla="*/ 4817797 h 4817797"/>
              <a:gd name="connsiteX1" fmla="*/ 1385889 w 2771777"/>
              <a:gd name="connsiteY1" fmla="*/ 0 h 4817797"/>
              <a:gd name="connsiteX2" fmla="*/ 2771777 w 2771777"/>
              <a:gd name="connsiteY2" fmla="*/ 4817797 h 4817797"/>
              <a:gd name="connsiteX3" fmla="*/ 0 w 2771777"/>
              <a:gd name="connsiteY3" fmla="*/ 4817797 h 4817797"/>
              <a:gd name="connsiteX0" fmla="*/ 0 w 2771777"/>
              <a:gd name="connsiteY0" fmla="*/ 4808272 h 4808272"/>
              <a:gd name="connsiteX1" fmla="*/ 1395414 w 2771777"/>
              <a:gd name="connsiteY1" fmla="*/ 0 h 4808272"/>
              <a:gd name="connsiteX2" fmla="*/ 2771777 w 2771777"/>
              <a:gd name="connsiteY2" fmla="*/ 4808272 h 4808272"/>
              <a:gd name="connsiteX3" fmla="*/ 0 w 2771777"/>
              <a:gd name="connsiteY3" fmla="*/ 4808272 h 4808272"/>
              <a:gd name="connsiteX0" fmla="*/ 0 w 2771777"/>
              <a:gd name="connsiteY0" fmla="*/ 4817619 h 4817619"/>
              <a:gd name="connsiteX1" fmla="*/ 1400087 w 2771777"/>
              <a:gd name="connsiteY1" fmla="*/ 0 h 4817619"/>
              <a:gd name="connsiteX2" fmla="*/ 2771777 w 2771777"/>
              <a:gd name="connsiteY2" fmla="*/ 4817619 h 4817619"/>
              <a:gd name="connsiteX3" fmla="*/ 0 w 2771777"/>
              <a:gd name="connsiteY3" fmla="*/ 4817619 h 4817619"/>
            </a:gdLst>
            <a:ahLst/>
            <a:cxnLst>
              <a:cxn ang="0">
                <a:pos x="connsiteX0" y="connsiteY0"/>
              </a:cxn>
              <a:cxn ang="0">
                <a:pos x="connsiteX1" y="connsiteY1"/>
              </a:cxn>
              <a:cxn ang="0">
                <a:pos x="connsiteX2" y="connsiteY2"/>
              </a:cxn>
              <a:cxn ang="0">
                <a:pos x="connsiteX3" y="connsiteY3"/>
              </a:cxn>
            </a:cxnLst>
            <a:rect l="l" t="t" r="r" b="b"/>
            <a:pathLst>
              <a:path w="2771777" h="4817619">
                <a:moveTo>
                  <a:pt x="0" y="4817619"/>
                </a:moveTo>
                <a:lnTo>
                  <a:pt x="1400087" y="0"/>
                </a:lnTo>
                <a:lnTo>
                  <a:pt x="2771777" y="4817619"/>
                </a:lnTo>
                <a:lnTo>
                  <a:pt x="0" y="4817619"/>
                </a:lnTo>
                <a:close/>
              </a:path>
            </a:pathLst>
          </a:custGeom>
          <a:solidFill>
            <a:srgbClr val="DCE88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lvl="0" algn="ctr"/>
            <a:endParaRPr lang="en-GB" sz="1400" dirty="0" err="1" smtClean="0"/>
          </a:p>
        </p:txBody>
      </p:sp>
      <p:sp>
        <p:nvSpPr>
          <p:cNvPr id="4" name="Rectangle 3"/>
          <p:cNvSpPr/>
          <p:nvPr userDrawn="1"/>
        </p:nvSpPr>
        <p:spPr>
          <a:xfrm>
            <a:off x="533400" y="2"/>
            <a:ext cx="9371400"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C4D82E"/>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3" name="Text Placeholder 10"/>
          <p:cNvSpPr>
            <a:spLocks noGrp="1"/>
          </p:cNvSpPr>
          <p:nvPr>
            <p:ph type="body" sz="quarter" idx="14" hasCustomPrompt="1"/>
          </p:nvPr>
        </p:nvSpPr>
        <p:spPr>
          <a:xfrm>
            <a:off x="825500" y="4570413"/>
            <a:ext cx="2260600" cy="819150"/>
          </a:xfrm>
        </p:spPr>
        <p:txBody>
          <a:bodyPr wrap="square" anchor="b">
            <a:noAutofit/>
          </a:bodyPr>
          <a:lstStyle>
            <a:lvl1pPr>
              <a:lnSpc>
                <a:spcPct val="100000"/>
              </a:lnSpc>
              <a:spcAft>
                <a:spcPts val="0"/>
              </a:spcAft>
              <a:defRPr sz="10800" b="1">
                <a:solidFill>
                  <a:schemeClr val="bg1"/>
                </a:solidFill>
              </a:defRPr>
            </a:lvl1pPr>
          </a:lstStyle>
          <a:p>
            <a:pPr lvl="0"/>
            <a:r>
              <a:rPr lang="en-US" dirty="0" smtClean="0"/>
              <a:t>#.#</a:t>
            </a:r>
          </a:p>
        </p:txBody>
      </p:sp>
      <p:sp>
        <p:nvSpPr>
          <p:cNvPr id="16"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
        <p:nvSpPr>
          <p:cNvPr id="5" name="Title 4"/>
          <p:cNvSpPr>
            <a:spLocks noGrp="1"/>
          </p:cNvSpPr>
          <p:nvPr>
            <p:ph type="title"/>
          </p:nvPr>
        </p:nvSpPr>
        <p:spPr/>
        <p:txBody>
          <a:bodyPr/>
          <a:lstStyle>
            <a:lvl1pPr>
              <a:defRPr>
                <a:solidFill>
                  <a:schemeClr val="bg1"/>
                </a:solidFill>
              </a:defRPr>
            </a:lvl1pPr>
          </a:lstStyle>
          <a:p>
            <a:r>
              <a:rPr lang="en-US" smtClean="0"/>
              <a:t>Click to edit Master title style</a:t>
            </a:r>
            <a:endParaRPr lang="en-GB" dirty="0"/>
          </a:p>
        </p:txBody>
      </p:sp>
      <p:sp>
        <p:nvSpPr>
          <p:cNvPr id="9" name="Rectangle 8"/>
          <p:cNvSpPr/>
          <p:nvPr userDrawn="1"/>
        </p:nvSpPr>
        <p:spPr>
          <a:xfrm>
            <a:off x="825500" y="6387327"/>
            <a:ext cx="2090316" cy="153888"/>
          </a:xfrm>
          <a:prstGeom prst="rect">
            <a:avLst/>
          </a:prstGeom>
        </p:spPr>
        <p:txBody>
          <a:bodyPr wrap="none" lIns="0" tIns="0" rIns="0" bIns="0">
            <a:noAutofit/>
          </a:bodyPr>
          <a:lstStyle/>
          <a:p>
            <a:r>
              <a:rPr lang="en-GB" sz="1000" dirty="0" smtClean="0">
                <a:solidFill>
                  <a:schemeClr val="bg1"/>
                </a:solidFill>
              </a:rPr>
              <a:t>[Title for presentation / Date to go here]</a:t>
            </a:r>
          </a:p>
        </p:txBody>
      </p:sp>
    </p:spTree>
    <p:extLst>
      <p:ext uri="{BB962C8B-B14F-4D97-AF65-F5344CB8AC3E}">
        <p14:creationId xmlns:p14="http://schemas.microsoft.com/office/powerpoint/2010/main" val="1286783533"/>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divider 7">
    <p:bg>
      <p:bgPr>
        <a:solidFill>
          <a:schemeClr val="bg2"/>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906000" cy="6858000"/>
          </a:xfrm>
          <a:prstGeom prst="rect">
            <a:avLst/>
          </a:prstGeom>
          <a:solidFill>
            <a:srgbClr val="AE9DCB"/>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1" name="Isosceles Triangle 2"/>
          <p:cNvSpPr/>
          <p:nvPr userDrawn="1"/>
        </p:nvSpPr>
        <p:spPr>
          <a:xfrm rot="16200000">
            <a:off x="6039138" y="2452979"/>
            <a:ext cx="2824488" cy="4909235"/>
          </a:xfrm>
          <a:custGeom>
            <a:avLst/>
            <a:gdLst>
              <a:gd name="connsiteX0" fmla="*/ 0 w 2771777"/>
              <a:gd name="connsiteY0" fmla="*/ 4817797 h 4817797"/>
              <a:gd name="connsiteX1" fmla="*/ 1385889 w 2771777"/>
              <a:gd name="connsiteY1" fmla="*/ 0 h 4817797"/>
              <a:gd name="connsiteX2" fmla="*/ 2771777 w 2771777"/>
              <a:gd name="connsiteY2" fmla="*/ 4817797 h 4817797"/>
              <a:gd name="connsiteX3" fmla="*/ 0 w 2771777"/>
              <a:gd name="connsiteY3" fmla="*/ 4817797 h 4817797"/>
              <a:gd name="connsiteX0" fmla="*/ 0 w 2771777"/>
              <a:gd name="connsiteY0" fmla="*/ 4808272 h 4808272"/>
              <a:gd name="connsiteX1" fmla="*/ 1395414 w 2771777"/>
              <a:gd name="connsiteY1" fmla="*/ 0 h 4808272"/>
              <a:gd name="connsiteX2" fmla="*/ 2771777 w 2771777"/>
              <a:gd name="connsiteY2" fmla="*/ 4808272 h 4808272"/>
              <a:gd name="connsiteX3" fmla="*/ 0 w 2771777"/>
              <a:gd name="connsiteY3" fmla="*/ 4808272 h 4808272"/>
              <a:gd name="connsiteX0" fmla="*/ 0 w 2771777"/>
              <a:gd name="connsiteY0" fmla="*/ 4817619 h 4817619"/>
              <a:gd name="connsiteX1" fmla="*/ 1400087 w 2771777"/>
              <a:gd name="connsiteY1" fmla="*/ 0 h 4817619"/>
              <a:gd name="connsiteX2" fmla="*/ 2771777 w 2771777"/>
              <a:gd name="connsiteY2" fmla="*/ 4817619 h 4817619"/>
              <a:gd name="connsiteX3" fmla="*/ 0 w 2771777"/>
              <a:gd name="connsiteY3" fmla="*/ 4817619 h 4817619"/>
            </a:gdLst>
            <a:ahLst/>
            <a:cxnLst>
              <a:cxn ang="0">
                <a:pos x="connsiteX0" y="connsiteY0"/>
              </a:cxn>
              <a:cxn ang="0">
                <a:pos x="connsiteX1" y="connsiteY1"/>
              </a:cxn>
              <a:cxn ang="0">
                <a:pos x="connsiteX2" y="connsiteY2"/>
              </a:cxn>
              <a:cxn ang="0">
                <a:pos x="connsiteX3" y="connsiteY3"/>
              </a:cxn>
            </a:cxnLst>
            <a:rect l="l" t="t" r="r" b="b"/>
            <a:pathLst>
              <a:path w="2771777" h="4817619">
                <a:moveTo>
                  <a:pt x="0" y="4817619"/>
                </a:moveTo>
                <a:lnTo>
                  <a:pt x="1400087" y="0"/>
                </a:lnTo>
                <a:lnTo>
                  <a:pt x="2771777" y="4817619"/>
                </a:lnTo>
                <a:lnTo>
                  <a:pt x="0" y="4817619"/>
                </a:lnTo>
                <a:close/>
              </a:path>
            </a:pathLst>
          </a:custGeom>
          <a:solidFill>
            <a:srgbClr val="BEB0D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lvl="0" algn="ctr"/>
            <a:endParaRPr lang="en-GB" sz="1400" dirty="0" err="1" smtClean="0"/>
          </a:p>
        </p:txBody>
      </p:sp>
      <p:sp>
        <p:nvSpPr>
          <p:cNvPr id="4" name="Rectangle 3"/>
          <p:cNvSpPr/>
          <p:nvPr userDrawn="1"/>
        </p:nvSpPr>
        <p:spPr>
          <a:xfrm>
            <a:off x="533400" y="2"/>
            <a:ext cx="9371400"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937CB9"/>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smtClean="0"/>
          </a:p>
        </p:txBody>
      </p:sp>
      <p:sp>
        <p:nvSpPr>
          <p:cNvPr id="13" name="Text Placeholder 10"/>
          <p:cNvSpPr>
            <a:spLocks noGrp="1"/>
          </p:cNvSpPr>
          <p:nvPr>
            <p:ph type="body" sz="quarter" idx="14" hasCustomPrompt="1"/>
          </p:nvPr>
        </p:nvSpPr>
        <p:spPr>
          <a:xfrm>
            <a:off x="825500" y="4570413"/>
            <a:ext cx="2260600" cy="819150"/>
          </a:xfrm>
        </p:spPr>
        <p:txBody>
          <a:bodyPr wrap="square" anchor="b">
            <a:noAutofit/>
          </a:bodyPr>
          <a:lstStyle>
            <a:lvl1pPr>
              <a:lnSpc>
                <a:spcPct val="100000"/>
              </a:lnSpc>
              <a:spcAft>
                <a:spcPts val="0"/>
              </a:spcAft>
              <a:defRPr sz="10800" b="1">
                <a:solidFill>
                  <a:schemeClr val="bg1"/>
                </a:solidFill>
              </a:defRPr>
            </a:lvl1pPr>
          </a:lstStyle>
          <a:p>
            <a:pPr lvl="0"/>
            <a:r>
              <a:rPr lang="en-US" dirty="0" smtClean="0"/>
              <a:t>#.#</a:t>
            </a:r>
          </a:p>
        </p:txBody>
      </p:sp>
      <p:sp>
        <p:nvSpPr>
          <p:cNvPr id="16" name="Freeform 6"/>
          <p:cNvSpPr>
            <a:spLocks/>
          </p:cNvSpPr>
          <p:nvPr userDrawn="1"/>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sp>
        <p:nvSpPr>
          <p:cNvPr id="8" name="Title 7"/>
          <p:cNvSpPr>
            <a:spLocks noGrp="1"/>
          </p:cNvSpPr>
          <p:nvPr>
            <p:ph type="title"/>
          </p:nvPr>
        </p:nvSpPr>
        <p:spPr/>
        <p:txBody>
          <a:bodyPr/>
          <a:lstStyle>
            <a:lvl1pPr>
              <a:defRPr>
                <a:solidFill>
                  <a:schemeClr val="bg1"/>
                </a:solidFill>
              </a:defRPr>
            </a:lvl1pPr>
          </a:lstStyle>
          <a:p>
            <a:r>
              <a:rPr lang="en-US" smtClean="0"/>
              <a:t>Click to edit Master title style</a:t>
            </a:r>
            <a:endParaRPr lang="en-GB" dirty="0"/>
          </a:p>
        </p:txBody>
      </p:sp>
      <p:sp>
        <p:nvSpPr>
          <p:cNvPr id="9" name="Rectangle 8"/>
          <p:cNvSpPr/>
          <p:nvPr userDrawn="1"/>
        </p:nvSpPr>
        <p:spPr>
          <a:xfrm>
            <a:off x="825500" y="6387327"/>
            <a:ext cx="2090316" cy="153888"/>
          </a:xfrm>
          <a:prstGeom prst="rect">
            <a:avLst/>
          </a:prstGeom>
        </p:spPr>
        <p:txBody>
          <a:bodyPr wrap="none" lIns="0" tIns="0" rIns="0" bIns="0">
            <a:noAutofit/>
          </a:bodyPr>
          <a:lstStyle/>
          <a:p>
            <a:r>
              <a:rPr lang="en-GB" sz="1000" dirty="0" smtClean="0">
                <a:solidFill>
                  <a:schemeClr val="bg1"/>
                </a:solidFill>
              </a:rPr>
              <a:t>[Title for presentation / Date to go here]</a:t>
            </a:r>
          </a:p>
        </p:txBody>
      </p:sp>
    </p:spTree>
    <p:extLst>
      <p:ext uri="{BB962C8B-B14F-4D97-AF65-F5344CB8AC3E}">
        <p14:creationId xmlns:p14="http://schemas.microsoft.com/office/powerpoint/2010/main" val="3794796503"/>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107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1"/>
            </p:custDataLst>
            <p:extLst>
              <p:ext uri="{D42A27DB-BD31-4B8C-83A1-F6EECF244321}">
                <p14:modId xmlns:p14="http://schemas.microsoft.com/office/powerpoint/2010/main" val="220377283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340" name="think-cell Slide" r:id="rId22" imgW="270" imgH="270" progId="TCLayout.ActiveDocument.1">
                  <p:embed/>
                </p:oleObj>
              </mc:Choice>
              <mc:Fallback>
                <p:oleObj name="think-cell Slide" r:id="rId22" imgW="270" imgH="270" progId="TCLayout.ActiveDocument.1">
                  <p:embed/>
                  <p:pic>
                    <p:nvPicPr>
                      <p:cNvPr id="0" name=""/>
                      <p:cNvPicPr/>
                      <p:nvPr/>
                    </p:nvPicPr>
                    <p:blipFill>
                      <a:blip r:embed="rId23"/>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825501" y="538163"/>
            <a:ext cx="8239126" cy="370558"/>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825500" y="1436688"/>
            <a:ext cx="8239125" cy="3123932"/>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Freeform 6"/>
          <p:cNvSpPr>
            <a:spLocks/>
          </p:cNvSpPr>
          <p:nvPr/>
        </p:nvSpPr>
        <p:spPr bwMode="auto">
          <a:xfrm>
            <a:off x="9064624" y="-1"/>
            <a:ext cx="347663"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2"/>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smtClean="0">
              <a:solidFill>
                <a:schemeClr val="accent1"/>
              </a:solidFill>
            </a:endParaRPr>
          </a:p>
        </p:txBody>
      </p:sp>
      <p:pic>
        <p:nvPicPr>
          <p:cNvPr id="10" name="Picture 9"/>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009068" y="6546676"/>
            <a:ext cx="1055556" cy="101890"/>
          </a:xfrm>
          <a:prstGeom prst="rect">
            <a:avLst/>
          </a:prstGeom>
        </p:spPr>
      </p:pic>
    </p:spTree>
    <p:extLst>
      <p:ext uri="{BB962C8B-B14F-4D97-AF65-F5344CB8AC3E}">
        <p14:creationId xmlns:p14="http://schemas.microsoft.com/office/powerpoint/2010/main" val="4161865969"/>
      </p:ext>
    </p:extLst>
  </p:cSld>
  <p:clrMap bg1="lt1" tx1="dk1" bg2="lt2" tx2="dk2" accent1="accent1" accent2="accent2" accent3="accent3" accent4="accent4" accent5="accent5" accent6="accent6" hlink="hlink" folHlink="folHlink"/>
  <p:sldLayoutIdLst>
    <p:sldLayoutId id="2147483708" r:id="rId1"/>
    <p:sldLayoutId id="2147483703" r:id="rId2"/>
    <p:sldLayoutId id="2147483711" r:id="rId3"/>
    <p:sldLayoutId id="2147483712" r:id="rId4"/>
    <p:sldLayoutId id="2147483713" r:id="rId5"/>
    <p:sldLayoutId id="2147483714" r:id="rId6"/>
    <p:sldLayoutId id="2147483715" r:id="rId7"/>
    <p:sldLayoutId id="2147483716" r:id="rId8"/>
    <p:sldLayoutId id="2147483717" r:id="rId9"/>
    <p:sldLayoutId id="2147483722" r:id="rId10"/>
    <p:sldLayoutId id="2147483655" r:id="rId11"/>
    <p:sldLayoutId id="2147483700" r:id="rId12"/>
    <p:sldLayoutId id="2147483694" r:id="rId13"/>
    <p:sldLayoutId id="2147483695" r:id="rId14"/>
    <p:sldLayoutId id="2147483685" r:id="rId15"/>
    <p:sldLayoutId id="2147483718" r:id="rId16"/>
    <p:sldLayoutId id="2147483719" r:id="rId17"/>
    <p:sldLayoutId id="2147483724" r:id="rId18"/>
  </p:sldLayoutIdLst>
  <p:timing>
    <p:tnLst>
      <p:par>
        <p:cTn id="1" dur="indefinite" restart="never" nodeType="tmRoot"/>
      </p:par>
    </p:tnLst>
  </p:timing>
  <p:hf sldNum="0" hdr="0" dt="0"/>
  <p:txStyles>
    <p:titleStyle>
      <a:lvl1pPr algn="l" defTabSz="872722" rtl="0" eaLnBrk="1" latinLnBrk="0" hangingPunct="1">
        <a:spcBef>
          <a:spcPct val="0"/>
        </a:spcBef>
        <a:buNone/>
        <a:defRPr sz="2600" b="1" kern="1200">
          <a:solidFill>
            <a:srgbClr val="486A7E"/>
          </a:solidFill>
          <a:latin typeface="+mj-lt"/>
          <a:ea typeface="+mj-ea"/>
          <a:cs typeface="+mj-cs"/>
        </a:defRPr>
      </a:lvl1pPr>
    </p:titleStyle>
    <p:bodyStyle>
      <a:lvl1pPr marL="0" indent="0" algn="l" defTabSz="872722" rtl="0" eaLnBrk="1" latinLnBrk="0" hangingPunct="1">
        <a:spcBef>
          <a:spcPts val="0"/>
        </a:spcBef>
        <a:spcAft>
          <a:spcPts val="600"/>
        </a:spcAft>
        <a:buClr>
          <a:schemeClr val="tx1"/>
        </a:buClr>
        <a:buFont typeface="Arial" panose="020B0604020202020204" pitchFamily="34" charset="0"/>
        <a:buNone/>
        <a:defRPr sz="1800" b="1" kern="1200">
          <a:solidFill>
            <a:schemeClr val="tx1"/>
          </a:solidFill>
          <a:latin typeface="+mj-lt"/>
          <a:ea typeface="+mn-ea"/>
          <a:cs typeface="+mn-cs"/>
        </a:defRPr>
      </a:lvl1pPr>
      <a:lvl2pPr marL="0" indent="0" algn="l" defTabSz="872722" rtl="0" eaLnBrk="1" latinLnBrk="0" hangingPunct="1">
        <a:spcBef>
          <a:spcPts val="0"/>
        </a:spcBef>
        <a:spcAft>
          <a:spcPts val="600"/>
        </a:spcAft>
        <a:buClr>
          <a:schemeClr val="tx1"/>
        </a:buClr>
        <a:buFont typeface="Arial" panose="020B0604020202020204" pitchFamily="34" charset="0"/>
        <a:buNone/>
        <a:defRPr sz="1800" kern="1200">
          <a:solidFill>
            <a:schemeClr val="tx1"/>
          </a:solidFill>
          <a:latin typeface="+mn-lt"/>
          <a:ea typeface="+mn-ea"/>
          <a:cs typeface="+mn-cs"/>
        </a:defRPr>
      </a:lvl2pPr>
      <a:lvl3pPr marL="222250" indent="-222250" algn="l" defTabSz="872722" rtl="0" eaLnBrk="1" latinLnBrk="0" hangingPunct="1">
        <a:spcBef>
          <a:spcPts val="0"/>
        </a:spcBef>
        <a:spcAft>
          <a:spcPts val="600"/>
        </a:spcAft>
        <a:buClr>
          <a:srgbClr val="95AABA"/>
        </a:buClr>
        <a:buFont typeface="Calibri" panose="020F0502020204030204" pitchFamily="34" charset="0"/>
        <a:buChar char="•"/>
        <a:defRPr sz="1800" kern="1200">
          <a:solidFill>
            <a:schemeClr val="tx1"/>
          </a:solidFill>
          <a:latin typeface="+mn-lt"/>
          <a:ea typeface="+mn-ea"/>
          <a:cs typeface="+mn-cs"/>
        </a:defRPr>
      </a:lvl3pPr>
      <a:lvl4pPr marL="457200" indent="-228600" algn="l" defTabSz="872722" rtl="0" eaLnBrk="1" latinLnBrk="0" hangingPunct="1">
        <a:spcBef>
          <a:spcPts val="0"/>
        </a:spcBef>
        <a:spcAft>
          <a:spcPts val="600"/>
        </a:spcAft>
        <a:buClr>
          <a:schemeClr val="tx2"/>
        </a:buClr>
        <a:buFont typeface="Calibri" panose="020F0502020204030204" pitchFamily="34" charset="0"/>
        <a:buChar char="•"/>
        <a:defRPr sz="1800" kern="1200">
          <a:solidFill>
            <a:schemeClr val="tx1"/>
          </a:solidFill>
          <a:latin typeface="+mn-lt"/>
          <a:ea typeface="+mn-ea"/>
          <a:cs typeface="+mn-cs"/>
        </a:defRPr>
      </a:lvl4pPr>
      <a:lvl5pPr marL="714375" indent="-234950" algn="l" defTabSz="872722" rtl="0" eaLnBrk="1" latinLnBrk="0" hangingPunct="1">
        <a:spcBef>
          <a:spcPts val="0"/>
        </a:spcBef>
        <a:spcAft>
          <a:spcPts val="600"/>
        </a:spcAft>
        <a:buClr>
          <a:schemeClr val="tx2"/>
        </a:buClr>
        <a:buFont typeface="Calibri" panose="020F0502020204030204" pitchFamily="34" charset="0"/>
        <a:buChar char="─"/>
        <a:defRPr sz="1800" kern="1200">
          <a:solidFill>
            <a:schemeClr val="tx1"/>
          </a:solidFill>
          <a:latin typeface="+mn-lt"/>
          <a:ea typeface="+mn-ea"/>
          <a:cs typeface="+mn-cs"/>
        </a:defRPr>
      </a:lvl5pPr>
      <a:lvl6pPr marL="936625" indent="-214313" algn="l" defTabSz="872722" rtl="0" eaLnBrk="1" latinLnBrk="0" hangingPunct="1">
        <a:spcBef>
          <a:spcPts val="0"/>
        </a:spcBef>
        <a:spcAft>
          <a:spcPts val="600"/>
        </a:spcAft>
        <a:buClr>
          <a:schemeClr val="tx2"/>
        </a:buClr>
        <a:buFont typeface="Calibri" panose="020F0502020204030204" pitchFamily="34" charset="0"/>
        <a:buChar char="−"/>
        <a:defRPr sz="1800" kern="1200">
          <a:solidFill>
            <a:schemeClr val="tx1"/>
          </a:solidFill>
          <a:latin typeface="+mn-lt"/>
          <a:ea typeface="+mn-ea"/>
          <a:cs typeface="+mn-cs"/>
        </a:defRPr>
      </a:lvl6pPr>
      <a:lvl7pPr marL="0" indent="0" algn="l" defTabSz="872722" rtl="0" eaLnBrk="1" latinLnBrk="0" hangingPunct="1">
        <a:spcBef>
          <a:spcPts val="0"/>
        </a:spcBef>
        <a:spcAft>
          <a:spcPts val="600"/>
        </a:spcAft>
        <a:buClr>
          <a:schemeClr val="tx1"/>
        </a:buClr>
        <a:buFontTx/>
        <a:buNone/>
        <a:defRPr sz="1800" kern="1200">
          <a:solidFill>
            <a:schemeClr val="tx1"/>
          </a:solidFill>
          <a:latin typeface="+mn-lt"/>
          <a:ea typeface="+mn-ea"/>
          <a:cs typeface="+mn-cs"/>
        </a:defRPr>
      </a:lvl7pPr>
      <a:lvl8pPr marL="209550" indent="-209550" algn="l" defTabSz="872722" rtl="0" eaLnBrk="1" latinLnBrk="0" hangingPunct="1">
        <a:spcBef>
          <a:spcPts val="0"/>
        </a:spcBef>
        <a:spcAft>
          <a:spcPts val="600"/>
        </a:spcAft>
        <a:buClr>
          <a:schemeClr val="tx1"/>
        </a:buClr>
        <a:buFont typeface="+mj-lt"/>
        <a:buAutoNum type="arabicPeriod"/>
        <a:defRPr sz="1800" kern="1200" baseline="0">
          <a:solidFill>
            <a:schemeClr val="tx1"/>
          </a:solidFill>
          <a:latin typeface="+mn-lt"/>
          <a:ea typeface="+mn-ea"/>
          <a:cs typeface="+mn-cs"/>
        </a:defRPr>
      </a:lvl8pPr>
      <a:lvl9pPr marL="473075" indent="-236538" algn="l" defTabSz="872722" rtl="0" eaLnBrk="1" latinLnBrk="0" hangingPunct="1">
        <a:spcBef>
          <a:spcPts val="0"/>
        </a:spcBef>
        <a:spcAft>
          <a:spcPts val="600"/>
        </a:spcAft>
        <a:buClr>
          <a:schemeClr val="tx1"/>
        </a:buClr>
        <a:buFont typeface="+mj-lt"/>
        <a:buAutoNum type="alphaLcPeriod"/>
        <a:defRPr sz="1800" kern="1200" baseline="0">
          <a:solidFill>
            <a:schemeClr val="tx1"/>
          </a:solidFill>
          <a:latin typeface="+mn-lt"/>
          <a:ea typeface="+mn-ea"/>
          <a:cs typeface="+mn-cs"/>
        </a:defRPr>
      </a:lvl9pPr>
    </p:bodyStyle>
    <p:otherStyle>
      <a:defPPr>
        <a:defRPr lang="en-US"/>
      </a:defPPr>
      <a:lvl1pPr marL="0" algn="l" defTabSz="872722" rtl="0" eaLnBrk="1" latinLnBrk="0" hangingPunct="1">
        <a:defRPr sz="1800" kern="1200">
          <a:solidFill>
            <a:schemeClr val="tx1"/>
          </a:solidFill>
          <a:latin typeface="+mn-lt"/>
          <a:ea typeface="+mn-ea"/>
          <a:cs typeface="+mn-cs"/>
        </a:defRPr>
      </a:lvl1pPr>
      <a:lvl2pPr marL="436361" algn="l" defTabSz="872722" rtl="0" eaLnBrk="1" latinLnBrk="0" hangingPunct="1">
        <a:defRPr sz="1800" kern="1200">
          <a:solidFill>
            <a:schemeClr val="tx1"/>
          </a:solidFill>
          <a:latin typeface="+mn-lt"/>
          <a:ea typeface="+mn-ea"/>
          <a:cs typeface="+mn-cs"/>
        </a:defRPr>
      </a:lvl2pPr>
      <a:lvl3pPr marL="872722" algn="l" defTabSz="872722" rtl="0" eaLnBrk="1" latinLnBrk="0" hangingPunct="1">
        <a:defRPr sz="1800" kern="1200">
          <a:solidFill>
            <a:schemeClr val="tx1"/>
          </a:solidFill>
          <a:latin typeface="+mn-lt"/>
          <a:ea typeface="+mn-ea"/>
          <a:cs typeface="+mn-cs"/>
        </a:defRPr>
      </a:lvl3pPr>
      <a:lvl4pPr marL="1309083" algn="l" defTabSz="872722" rtl="0" eaLnBrk="1" latinLnBrk="0" hangingPunct="1">
        <a:defRPr sz="1800" kern="1200">
          <a:solidFill>
            <a:schemeClr val="tx1"/>
          </a:solidFill>
          <a:latin typeface="+mn-lt"/>
          <a:ea typeface="+mn-ea"/>
          <a:cs typeface="+mn-cs"/>
        </a:defRPr>
      </a:lvl4pPr>
      <a:lvl5pPr marL="1745445" algn="l" defTabSz="872722" rtl="0" eaLnBrk="1" latinLnBrk="0" hangingPunct="1">
        <a:defRPr sz="1800" kern="1200">
          <a:solidFill>
            <a:schemeClr val="tx1"/>
          </a:solidFill>
          <a:latin typeface="+mn-lt"/>
          <a:ea typeface="+mn-ea"/>
          <a:cs typeface="+mn-cs"/>
        </a:defRPr>
      </a:lvl5pPr>
      <a:lvl6pPr marL="2181806" algn="l" defTabSz="872722" rtl="0" eaLnBrk="1" latinLnBrk="0" hangingPunct="1">
        <a:defRPr sz="1800" kern="1200">
          <a:solidFill>
            <a:schemeClr val="tx1"/>
          </a:solidFill>
          <a:latin typeface="+mn-lt"/>
          <a:ea typeface="+mn-ea"/>
          <a:cs typeface="+mn-cs"/>
        </a:defRPr>
      </a:lvl6pPr>
      <a:lvl7pPr marL="2618167" algn="l" defTabSz="872722" rtl="0" eaLnBrk="1" latinLnBrk="0" hangingPunct="1">
        <a:defRPr sz="1800" kern="1200">
          <a:solidFill>
            <a:schemeClr val="tx1"/>
          </a:solidFill>
          <a:latin typeface="+mn-lt"/>
          <a:ea typeface="+mn-ea"/>
          <a:cs typeface="+mn-cs"/>
        </a:defRPr>
      </a:lvl7pPr>
      <a:lvl8pPr marL="3054529" algn="l" defTabSz="872722" rtl="0" eaLnBrk="1" latinLnBrk="0" hangingPunct="1">
        <a:defRPr sz="1800" kern="1200">
          <a:solidFill>
            <a:schemeClr val="tx1"/>
          </a:solidFill>
          <a:latin typeface="+mn-lt"/>
          <a:ea typeface="+mn-ea"/>
          <a:cs typeface="+mn-cs"/>
        </a:defRPr>
      </a:lvl8pPr>
      <a:lvl9pPr marL="3490890" algn="l" defTabSz="872722"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890" userDrawn="1">
          <p15:clr>
            <a:srgbClr val="F26B43"/>
          </p15:clr>
        </p15:guide>
        <p15:guide id="2" pos="512" userDrawn="1">
          <p15:clr>
            <a:srgbClr val="F26B43"/>
          </p15:clr>
        </p15:guide>
        <p15:guide id="4" pos="3219" userDrawn="1">
          <p15:clr>
            <a:srgbClr val="F26B43"/>
          </p15:clr>
        </p15:guide>
        <p15:guide id="5" pos="3021" userDrawn="1">
          <p15:clr>
            <a:srgbClr val="F26B43"/>
          </p15:clr>
        </p15:guide>
        <p15:guide id="12" pos="5705" userDrawn="1">
          <p15:clr>
            <a:srgbClr val="F26B43"/>
          </p15:clr>
        </p15:guide>
        <p15:guide id="14" orient="horz" pos="4020" userDrawn="1">
          <p15:clr>
            <a:srgbClr val="F26B43"/>
          </p15:clr>
        </p15:guide>
        <p15:guide id="15" orient="horz" pos="57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26840" y="27383"/>
            <a:ext cx="9906000" cy="6858000"/>
          </a:xfrm>
          <a:prstGeom prst="rect">
            <a:avLst/>
          </a:prstGeom>
          <a:noFill/>
          <a:ln>
            <a:noFill/>
          </a:ln>
        </p:spPr>
      </p:pic>
      <p:sp>
        <p:nvSpPr>
          <p:cNvPr id="3" name="Freeform 17"/>
          <p:cNvSpPr>
            <a:spLocks/>
          </p:cNvSpPr>
          <p:nvPr/>
        </p:nvSpPr>
        <p:spPr bwMode="auto">
          <a:xfrm>
            <a:off x="1200" y="3483"/>
            <a:ext cx="9903600" cy="6858000"/>
          </a:xfrm>
          <a:custGeom>
            <a:avLst/>
            <a:gdLst>
              <a:gd name="T0" fmla="*/ 366 w 3119"/>
              <a:gd name="T1" fmla="*/ 2002 h 2160"/>
              <a:gd name="T2" fmla="*/ 170 w 3119"/>
              <a:gd name="T3" fmla="*/ 1824 h 2160"/>
              <a:gd name="T4" fmla="*/ 169 w 3119"/>
              <a:gd name="T5" fmla="*/ 1808 h 2160"/>
              <a:gd name="T6" fmla="*/ 169 w 3119"/>
              <a:gd name="T7" fmla="*/ 0 h 2160"/>
              <a:gd name="T8" fmla="*/ 0 w 3119"/>
              <a:gd name="T9" fmla="*/ 0 h 2160"/>
              <a:gd name="T10" fmla="*/ 0 w 3119"/>
              <a:gd name="T11" fmla="*/ 2160 h 2160"/>
              <a:gd name="T12" fmla="*/ 3119 w 3119"/>
              <a:gd name="T13" fmla="*/ 2160 h 2160"/>
              <a:gd name="T14" fmla="*/ 3119 w 3119"/>
              <a:gd name="T15" fmla="*/ 1225 h 2160"/>
              <a:gd name="T16" fmla="*/ 415 w 3119"/>
              <a:gd name="T17" fmla="*/ 1995 h 2160"/>
              <a:gd name="T18" fmla="*/ 366 w 3119"/>
              <a:gd name="T19" fmla="*/ 2002 h 2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19" h="2160">
                <a:moveTo>
                  <a:pt x="366" y="2002"/>
                </a:moveTo>
                <a:cubicBezTo>
                  <a:pt x="263" y="2002"/>
                  <a:pt x="179" y="1924"/>
                  <a:pt x="170" y="1824"/>
                </a:cubicBezTo>
                <a:cubicBezTo>
                  <a:pt x="169" y="1820"/>
                  <a:pt x="169" y="1814"/>
                  <a:pt x="169" y="1808"/>
                </a:cubicBezTo>
                <a:cubicBezTo>
                  <a:pt x="169" y="0"/>
                  <a:pt x="169" y="0"/>
                  <a:pt x="169" y="0"/>
                </a:cubicBezTo>
                <a:cubicBezTo>
                  <a:pt x="0" y="0"/>
                  <a:pt x="0" y="0"/>
                  <a:pt x="0" y="0"/>
                </a:cubicBezTo>
                <a:cubicBezTo>
                  <a:pt x="0" y="2160"/>
                  <a:pt x="0" y="2160"/>
                  <a:pt x="0" y="2160"/>
                </a:cubicBezTo>
                <a:cubicBezTo>
                  <a:pt x="3119" y="2160"/>
                  <a:pt x="3119" y="2160"/>
                  <a:pt x="3119" y="2160"/>
                </a:cubicBezTo>
                <a:cubicBezTo>
                  <a:pt x="3119" y="1225"/>
                  <a:pt x="3119" y="1225"/>
                  <a:pt x="3119" y="1225"/>
                </a:cubicBezTo>
                <a:cubicBezTo>
                  <a:pt x="3119" y="1225"/>
                  <a:pt x="416" y="1995"/>
                  <a:pt x="415" y="1995"/>
                </a:cubicBezTo>
                <a:cubicBezTo>
                  <a:pt x="399" y="1999"/>
                  <a:pt x="383" y="2002"/>
                  <a:pt x="366" y="200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11432" y="6057901"/>
            <a:ext cx="3170060" cy="306000"/>
          </a:xfrm>
          <a:prstGeom prst="rect">
            <a:avLst/>
          </a:prstGeom>
        </p:spPr>
      </p:pic>
      <p:grpSp>
        <p:nvGrpSpPr>
          <p:cNvPr id="5" name="Group 4"/>
          <p:cNvGrpSpPr/>
          <p:nvPr/>
        </p:nvGrpSpPr>
        <p:grpSpPr>
          <a:xfrm>
            <a:off x="4923991" y="-3361"/>
            <a:ext cx="4490137" cy="3258955"/>
            <a:chOff x="4891355" y="-10176"/>
            <a:chExt cx="4490137" cy="3258955"/>
          </a:xfrm>
        </p:grpSpPr>
        <p:sp>
          <p:nvSpPr>
            <p:cNvPr id="6" name="Freeform 12"/>
            <p:cNvSpPr>
              <a:spLocks/>
            </p:cNvSpPr>
            <p:nvPr/>
          </p:nvSpPr>
          <p:spPr bwMode="auto">
            <a:xfrm>
              <a:off x="6390050" y="1666042"/>
              <a:ext cx="2991442" cy="1582737"/>
            </a:xfrm>
            <a:custGeom>
              <a:avLst/>
              <a:gdLst>
                <a:gd name="T0" fmla="*/ 924 w 924"/>
                <a:gd name="T1" fmla="*/ 370 h 489"/>
                <a:gd name="T2" fmla="*/ 924 w 924"/>
                <a:gd name="T3" fmla="*/ 0 h 489"/>
                <a:gd name="T4" fmla="*/ 0 w 924"/>
                <a:gd name="T5" fmla="*/ 264 h 489"/>
                <a:gd name="T6" fmla="*/ 766 w 924"/>
                <a:gd name="T7" fmla="*/ 482 h 489"/>
                <a:gd name="T8" fmla="*/ 805 w 924"/>
                <a:gd name="T9" fmla="*/ 489 h 489"/>
                <a:gd name="T10" fmla="*/ 924 w 924"/>
                <a:gd name="T11" fmla="*/ 370 h 489"/>
              </a:gdLst>
              <a:ahLst/>
              <a:cxnLst>
                <a:cxn ang="0">
                  <a:pos x="T0" y="T1"/>
                </a:cxn>
                <a:cxn ang="0">
                  <a:pos x="T2" y="T3"/>
                </a:cxn>
                <a:cxn ang="0">
                  <a:pos x="T4" y="T5"/>
                </a:cxn>
                <a:cxn ang="0">
                  <a:pos x="T6" y="T7"/>
                </a:cxn>
                <a:cxn ang="0">
                  <a:pos x="T8" y="T9"/>
                </a:cxn>
                <a:cxn ang="0">
                  <a:pos x="T10" y="T11"/>
                </a:cxn>
              </a:cxnLst>
              <a:rect l="0" t="0" r="r" b="b"/>
              <a:pathLst>
                <a:path w="924" h="489">
                  <a:moveTo>
                    <a:pt x="924" y="370"/>
                  </a:moveTo>
                  <a:cubicBezTo>
                    <a:pt x="924" y="0"/>
                    <a:pt x="924" y="0"/>
                    <a:pt x="924" y="0"/>
                  </a:cubicBezTo>
                  <a:cubicBezTo>
                    <a:pt x="0" y="264"/>
                    <a:pt x="0" y="264"/>
                    <a:pt x="0" y="264"/>
                  </a:cubicBezTo>
                  <a:cubicBezTo>
                    <a:pt x="766" y="482"/>
                    <a:pt x="766" y="482"/>
                    <a:pt x="766" y="482"/>
                  </a:cubicBezTo>
                  <a:cubicBezTo>
                    <a:pt x="778" y="486"/>
                    <a:pt x="791" y="489"/>
                    <a:pt x="805" y="489"/>
                  </a:cubicBezTo>
                  <a:cubicBezTo>
                    <a:pt x="871" y="489"/>
                    <a:pt x="924" y="436"/>
                    <a:pt x="924" y="370"/>
                  </a:cubicBezTo>
                </a:path>
              </a:pathLst>
            </a:custGeom>
            <a:solidFill>
              <a:srgbClr val="3D9B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6"/>
            <p:cNvSpPr>
              <a:spLocks/>
            </p:cNvSpPr>
            <p:nvPr userDrawn="1"/>
          </p:nvSpPr>
          <p:spPr bwMode="auto">
            <a:xfrm>
              <a:off x="4891355" y="-10176"/>
              <a:ext cx="4490137" cy="2845749"/>
            </a:xfrm>
            <a:custGeom>
              <a:avLst/>
              <a:gdLst>
                <a:gd name="T0" fmla="*/ 0 w 1429"/>
                <a:gd name="T1" fmla="*/ 0 h 906"/>
                <a:gd name="T2" fmla="*/ 1429 w 1429"/>
                <a:gd name="T3" fmla="*/ 0 h 906"/>
                <a:gd name="T4" fmla="*/ 1429 w 1429"/>
                <a:gd name="T5" fmla="*/ 537 h 906"/>
                <a:gd name="T6" fmla="*/ 152 w 1429"/>
                <a:gd name="T7" fmla="*/ 901 h 906"/>
                <a:gd name="T8" fmla="*/ 119 w 1429"/>
                <a:gd name="T9" fmla="*/ 906 h 906"/>
                <a:gd name="T10" fmla="*/ 0 w 1429"/>
                <a:gd name="T11" fmla="*/ 787 h 906"/>
                <a:gd name="T12" fmla="*/ 0 w 1429"/>
                <a:gd name="T13" fmla="*/ 0 h 906"/>
              </a:gdLst>
              <a:ahLst/>
              <a:cxnLst>
                <a:cxn ang="0">
                  <a:pos x="T0" y="T1"/>
                </a:cxn>
                <a:cxn ang="0">
                  <a:pos x="T2" y="T3"/>
                </a:cxn>
                <a:cxn ang="0">
                  <a:pos x="T4" y="T5"/>
                </a:cxn>
                <a:cxn ang="0">
                  <a:pos x="T6" y="T7"/>
                </a:cxn>
                <a:cxn ang="0">
                  <a:pos x="T8" y="T9"/>
                </a:cxn>
                <a:cxn ang="0">
                  <a:pos x="T10" y="T11"/>
                </a:cxn>
                <a:cxn ang="0">
                  <a:pos x="T12" y="T13"/>
                </a:cxn>
              </a:cxnLst>
              <a:rect l="0" t="0" r="r" b="b"/>
              <a:pathLst>
                <a:path w="1429" h="906">
                  <a:moveTo>
                    <a:pt x="0" y="0"/>
                  </a:moveTo>
                  <a:cubicBezTo>
                    <a:pt x="1429" y="0"/>
                    <a:pt x="1429" y="0"/>
                    <a:pt x="1429" y="0"/>
                  </a:cubicBezTo>
                  <a:cubicBezTo>
                    <a:pt x="1429" y="537"/>
                    <a:pt x="1429" y="537"/>
                    <a:pt x="1429" y="537"/>
                  </a:cubicBezTo>
                  <a:cubicBezTo>
                    <a:pt x="152" y="901"/>
                    <a:pt x="152" y="901"/>
                    <a:pt x="152" y="901"/>
                  </a:cubicBezTo>
                  <a:cubicBezTo>
                    <a:pt x="141" y="904"/>
                    <a:pt x="130" y="906"/>
                    <a:pt x="119" y="906"/>
                  </a:cubicBezTo>
                  <a:cubicBezTo>
                    <a:pt x="53" y="906"/>
                    <a:pt x="0" y="853"/>
                    <a:pt x="0" y="787"/>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8" name="Title 17"/>
          <p:cNvSpPr>
            <a:spLocks noGrp="1"/>
          </p:cNvSpPr>
          <p:nvPr>
            <p:ph type="title"/>
          </p:nvPr>
        </p:nvSpPr>
        <p:spPr>
          <a:xfrm>
            <a:off x="5167253" y="507606"/>
            <a:ext cx="4246875" cy="1049186"/>
          </a:xfrm>
        </p:spPr>
        <p:txBody>
          <a:bodyPr/>
          <a:lstStyle/>
          <a:p>
            <a:r>
              <a:rPr lang="en-GB" dirty="0" smtClean="0"/>
              <a:t>Analyzing Trends in Discovery Layer Effectiveness Using High Impact Referrals</a:t>
            </a:r>
            <a:endParaRPr lang="en-GB" dirty="0"/>
          </a:p>
        </p:txBody>
      </p:sp>
      <p:sp>
        <p:nvSpPr>
          <p:cNvPr id="19" name="Text Placeholder 18"/>
          <p:cNvSpPr>
            <a:spLocks noGrp="1"/>
          </p:cNvSpPr>
          <p:nvPr>
            <p:ph type="body" sz="quarter" idx="12"/>
          </p:nvPr>
        </p:nvSpPr>
        <p:spPr>
          <a:xfrm>
            <a:off x="5167221" y="1672857"/>
            <a:ext cx="4003675" cy="569387"/>
          </a:xfrm>
        </p:spPr>
        <p:txBody>
          <a:bodyPr/>
          <a:lstStyle/>
          <a:p>
            <a:pPr lvl="1"/>
            <a:r>
              <a:rPr lang="en-GB" dirty="0" smtClean="0"/>
              <a:t>Robert</a:t>
            </a:r>
            <a:r>
              <a:rPr lang="en-GB" dirty="0" smtClean="0"/>
              <a:t> </a:t>
            </a:r>
            <a:r>
              <a:rPr lang="en-GB" dirty="0" smtClean="0"/>
              <a:t>Boissy, Director of Marketing &amp; </a:t>
            </a:r>
            <a:endParaRPr lang="en-GB" dirty="0" smtClean="0"/>
          </a:p>
          <a:p>
            <a:pPr lvl="1"/>
            <a:r>
              <a:rPr lang="en-GB" dirty="0" smtClean="0"/>
              <a:t>Account Dev. - Americas</a:t>
            </a:r>
            <a:endParaRPr lang="en-GB" dirty="0" smtClean="0"/>
          </a:p>
        </p:txBody>
      </p:sp>
    </p:spTree>
    <p:extLst>
      <p:ext uri="{BB962C8B-B14F-4D97-AF65-F5344CB8AC3E}">
        <p14:creationId xmlns:p14="http://schemas.microsoft.com/office/powerpoint/2010/main" val="1831353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825500" y="1436688"/>
            <a:ext cx="8239126" cy="4016484"/>
          </a:xfrm>
        </p:spPr>
        <p:txBody>
          <a:bodyPr/>
          <a:lstStyle/>
          <a:p>
            <a:pPr marL="285750" indent="-285750">
              <a:buFont typeface="Arial" panose="020B0604020202020204" pitchFamily="34" charset="0"/>
              <a:buChar char="•"/>
            </a:pPr>
            <a:r>
              <a:rPr lang="en-US" dirty="0" smtClean="0"/>
              <a:t>High </a:t>
            </a:r>
            <a:r>
              <a:rPr lang="en-US" dirty="0"/>
              <a:t>i</a:t>
            </a:r>
            <a:r>
              <a:rPr lang="en-US" dirty="0" smtClean="0"/>
              <a:t>mpact </a:t>
            </a:r>
            <a:r>
              <a:rPr lang="en-US" dirty="0"/>
              <a:t>r</a:t>
            </a:r>
            <a:r>
              <a:rPr lang="en-US" dirty="0" smtClean="0"/>
              <a:t>eferrals lead to sessions that lead to downloads</a:t>
            </a:r>
          </a:p>
          <a:p>
            <a:pPr marL="285750" indent="-285750">
              <a:buFont typeface="Arial" panose="020B0604020202020204" pitchFamily="34" charset="0"/>
              <a:buChar char="•"/>
            </a:pPr>
            <a:r>
              <a:rPr lang="en-US" dirty="0" smtClean="0"/>
              <a:t>Plain old traffic that leads to sessions on a publisher platform are good, but not great</a:t>
            </a:r>
          </a:p>
          <a:p>
            <a:pPr marL="285750" indent="-285750">
              <a:buFont typeface="Arial" panose="020B0604020202020204" pitchFamily="34" charset="0"/>
              <a:buChar char="•"/>
            </a:pPr>
            <a:r>
              <a:rPr lang="en-US" dirty="0" smtClean="0"/>
              <a:t>Platform analytics have evolved enough on the publisher side to trace high impact referrals</a:t>
            </a:r>
          </a:p>
          <a:p>
            <a:pPr marL="285750" indent="-285750">
              <a:buFont typeface="Arial" panose="020B0604020202020204" pitchFamily="34" charset="0"/>
              <a:buChar char="•"/>
            </a:pPr>
            <a:r>
              <a:rPr lang="en-US" dirty="0"/>
              <a:t>	</a:t>
            </a:r>
            <a:r>
              <a:rPr lang="en-US" dirty="0" smtClean="0"/>
              <a:t>Not as easily pieced together on the library side, but is this changing?</a:t>
            </a:r>
          </a:p>
          <a:p>
            <a:pPr marL="285750" indent="-285750">
              <a:buFont typeface="Arial" panose="020B0604020202020204" pitchFamily="34" charset="0"/>
              <a:buChar char="•"/>
            </a:pPr>
            <a:r>
              <a:rPr lang="en-US" dirty="0" smtClean="0"/>
              <a:t>Implications for technical services and bibliographic instruction</a:t>
            </a:r>
          </a:p>
          <a:p>
            <a:pPr marL="285750" indent="-285750">
              <a:buFont typeface="Arial" panose="020B0604020202020204" pitchFamily="34" charset="0"/>
              <a:buChar char="•"/>
            </a:pPr>
            <a:r>
              <a:rPr lang="en-US" dirty="0"/>
              <a:t>	</a:t>
            </a:r>
            <a:r>
              <a:rPr lang="en-US" dirty="0" smtClean="0"/>
              <a:t>Specific referring sources producing more downloads?</a:t>
            </a:r>
          </a:p>
          <a:p>
            <a:pPr marL="285750" indent="-285750">
              <a:buFont typeface="Arial" panose="020B0604020202020204" pitchFamily="34" charset="0"/>
              <a:buChar char="•"/>
            </a:pPr>
            <a:r>
              <a:rPr lang="en-US" dirty="0"/>
              <a:t>	</a:t>
            </a:r>
            <a:r>
              <a:rPr lang="en-US" dirty="0" smtClean="0"/>
              <a:t>Specific referring sources producing more denials?</a:t>
            </a:r>
          </a:p>
          <a:p>
            <a:pPr marL="285750" indent="-285750">
              <a:buFont typeface="Arial" panose="020B0604020202020204" pitchFamily="34" charset="0"/>
              <a:buChar char="•"/>
            </a:pPr>
            <a:r>
              <a:rPr lang="en-US" dirty="0"/>
              <a:t>	</a:t>
            </a:r>
            <a:r>
              <a:rPr lang="en-US" dirty="0" smtClean="0"/>
              <a:t>Specific referring sources doing better for journals, others for books?</a:t>
            </a:r>
          </a:p>
          <a:p>
            <a:pPr marL="285750" indent="-285750">
              <a:buFont typeface="Arial" panose="020B0604020202020204" pitchFamily="34" charset="0"/>
              <a:buChar char="•"/>
            </a:pPr>
            <a:r>
              <a:rPr lang="en-US" dirty="0" smtClean="0"/>
              <a:t>Use simple A-B time period comparison to look at trends</a:t>
            </a:r>
          </a:p>
          <a:p>
            <a:pPr marL="285750" indent="-285750">
              <a:buFont typeface="Arial" panose="020B0604020202020204" pitchFamily="34" charset="0"/>
              <a:buChar char="•"/>
            </a:pPr>
            <a:r>
              <a:rPr lang="en-US" dirty="0" smtClean="0"/>
              <a:t>Temper download and denial “sessions” with examination of COUNTER stats</a:t>
            </a:r>
            <a:endParaRPr lang="en-US" dirty="0"/>
          </a:p>
        </p:txBody>
      </p:sp>
      <p:sp>
        <p:nvSpPr>
          <p:cNvPr id="3" name="Title 2"/>
          <p:cNvSpPr>
            <a:spLocks noGrp="1"/>
          </p:cNvSpPr>
          <p:nvPr>
            <p:ph type="title"/>
          </p:nvPr>
        </p:nvSpPr>
        <p:spPr/>
        <p:txBody>
          <a:bodyPr/>
          <a:lstStyle/>
          <a:p>
            <a:r>
              <a:rPr lang="en-US" dirty="0" smtClean="0"/>
              <a:t>High Impact Referrals: Publisher View</a:t>
            </a:r>
            <a:endParaRPr lang="en-US" dirty="0"/>
          </a:p>
        </p:txBody>
      </p:sp>
    </p:spTree>
    <p:extLst>
      <p:ext uri="{BB962C8B-B14F-4D97-AF65-F5344CB8AC3E}">
        <p14:creationId xmlns:p14="http://schemas.microsoft.com/office/powerpoint/2010/main" val="2742089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825500" y="1436688"/>
            <a:ext cx="8239126" cy="2754600"/>
          </a:xfrm>
        </p:spPr>
        <p:txBody>
          <a:bodyPr/>
          <a:lstStyle/>
          <a:p>
            <a:r>
              <a:rPr lang="en-US" dirty="0" smtClean="0"/>
              <a:t>Increased downloads year on year</a:t>
            </a:r>
          </a:p>
          <a:p>
            <a:r>
              <a:rPr lang="en-US" dirty="0" smtClean="0"/>
              <a:t>Increased traffic year on year</a:t>
            </a:r>
          </a:p>
          <a:p>
            <a:r>
              <a:rPr lang="en-US" dirty="0" smtClean="0"/>
              <a:t>Decreased denials year on year (for clients with good portfolios of our content)</a:t>
            </a:r>
          </a:p>
          <a:p>
            <a:r>
              <a:rPr lang="en-US" dirty="0" smtClean="0"/>
              <a:t>Referring sources that lead to more download sessions</a:t>
            </a:r>
          </a:p>
          <a:p>
            <a:r>
              <a:rPr lang="en-US" dirty="0"/>
              <a:t>	</a:t>
            </a:r>
            <a:r>
              <a:rPr lang="en-US" dirty="0" smtClean="0"/>
              <a:t>For journal articles</a:t>
            </a:r>
          </a:p>
          <a:p>
            <a:r>
              <a:rPr lang="en-US" dirty="0"/>
              <a:t>	</a:t>
            </a:r>
            <a:r>
              <a:rPr lang="en-US" dirty="0" smtClean="0"/>
              <a:t>For eBook chapters</a:t>
            </a:r>
          </a:p>
          <a:p>
            <a:r>
              <a:rPr lang="en-US" dirty="0" smtClean="0"/>
              <a:t>Referring sources that lead to denial sessions</a:t>
            </a:r>
          </a:p>
          <a:p>
            <a:r>
              <a:rPr lang="en-US" dirty="0" smtClean="0"/>
              <a:t>The relationship of downloads to FTE by Carnegie Class (Use Lookup site)</a:t>
            </a:r>
            <a:r>
              <a:rPr lang="en-US" dirty="0"/>
              <a:t>	</a:t>
            </a:r>
          </a:p>
        </p:txBody>
      </p:sp>
      <p:sp>
        <p:nvSpPr>
          <p:cNvPr id="3" name="Title 2"/>
          <p:cNvSpPr>
            <a:spLocks noGrp="1"/>
          </p:cNvSpPr>
          <p:nvPr>
            <p:ph type="title"/>
          </p:nvPr>
        </p:nvSpPr>
        <p:spPr/>
        <p:txBody>
          <a:bodyPr/>
          <a:lstStyle/>
          <a:p>
            <a:r>
              <a:rPr lang="en-US" dirty="0" smtClean="0"/>
              <a:t>Referrals Analysis – In Order of Obviousness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09117415"/>
              </p:ext>
            </p:extLst>
          </p:nvPr>
        </p:nvGraphicFramePr>
        <p:xfrm>
          <a:off x="920552" y="4293096"/>
          <a:ext cx="6604000" cy="2296160"/>
        </p:xfrm>
        <a:graphic>
          <a:graphicData uri="http://schemas.openxmlformats.org/drawingml/2006/table">
            <a:tbl>
              <a:tblPr firstRow="1" bandRow="1">
                <a:tableStyleId>{5C22544A-7EE6-4342-B048-85BDC9FD1C3A}</a:tableStyleId>
              </a:tblPr>
              <a:tblGrid>
                <a:gridCol w="1651000"/>
                <a:gridCol w="1651000"/>
                <a:gridCol w="1651000"/>
                <a:gridCol w="1651000"/>
              </a:tblGrid>
              <a:tr h="370840">
                <a:tc>
                  <a:txBody>
                    <a:bodyPr/>
                    <a:lstStyle/>
                    <a:p>
                      <a:r>
                        <a:rPr lang="en-US" dirty="0" smtClean="0"/>
                        <a:t>Carnegie Class</a:t>
                      </a:r>
                      <a:endParaRPr lang="en-US" dirty="0"/>
                    </a:p>
                  </a:txBody>
                  <a:tcPr/>
                </a:tc>
                <a:tc>
                  <a:txBody>
                    <a:bodyPr/>
                    <a:lstStyle/>
                    <a:p>
                      <a:r>
                        <a:rPr lang="en-US" dirty="0" err="1" smtClean="0"/>
                        <a:t>Avg</a:t>
                      </a:r>
                      <a:r>
                        <a:rPr lang="en-US" dirty="0" smtClean="0"/>
                        <a:t> FTE Tested</a:t>
                      </a:r>
                      <a:endParaRPr lang="en-US" dirty="0"/>
                    </a:p>
                  </a:txBody>
                  <a:tcPr/>
                </a:tc>
                <a:tc>
                  <a:txBody>
                    <a:bodyPr/>
                    <a:lstStyle/>
                    <a:p>
                      <a:r>
                        <a:rPr lang="en-US" dirty="0" err="1" smtClean="0"/>
                        <a:t>Avg</a:t>
                      </a:r>
                      <a:r>
                        <a:rPr lang="en-US" dirty="0" smtClean="0"/>
                        <a:t> Chapter</a:t>
                      </a:r>
                      <a:r>
                        <a:rPr lang="en-US" baseline="0" dirty="0" smtClean="0"/>
                        <a:t> Downloads per “Good” month</a:t>
                      </a:r>
                      <a:endParaRPr lang="en-US" dirty="0"/>
                    </a:p>
                  </a:txBody>
                  <a:tcPr/>
                </a:tc>
                <a:tc>
                  <a:txBody>
                    <a:bodyPr/>
                    <a:lstStyle/>
                    <a:p>
                      <a:r>
                        <a:rPr lang="en-US" dirty="0" err="1" smtClean="0"/>
                        <a:t>Avg</a:t>
                      </a:r>
                      <a:r>
                        <a:rPr lang="en-US" dirty="0" smtClean="0"/>
                        <a:t> Downloads</a:t>
                      </a:r>
                      <a:r>
                        <a:rPr lang="en-US" baseline="0" dirty="0" smtClean="0"/>
                        <a:t> per FTE per “Good” Month</a:t>
                      </a:r>
                      <a:endParaRPr lang="en-US" dirty="0"/>
                    </a:p>
                  </a:txBody>
                  <a:tcPr/>
                </a:tc>
              </a:tr>
              <a:tr h="370840">
                <a:tc>
                  <a:txBody>
                    <a:bodyPr/>
                    <a:lstStyle/>
                    <a:p>
                      <a:r>
                        <a:rPr lang="en-US" dirty="0" smtClean="0"/>
                        <a:t>Baccalaureate</a:t>
                      </a:r>
                      <a:endParaRPr lang="en-US" dirty="0"/>
                    </a:p>
                  </a:txBody>
                  <a:tcPr/>
                </a:tc>
                <a:tc>
                  <a:txBody>
                    <a:bodyPr/>
                    <a:lstStyle/>
                    <a:p>
                      <a:r>
                        <a:rPr lang="en-US" dirty="0" smtClean="0"/>
                        <a:t>2295</a:t>
                      </a:r>
                      <a:endParaRPr lang="en-US" dirty="0"/>
                    </a:p>
                  </a:txBody>
                  <a:tcPr/>
                </a:tc>
                <a:tc>
                  <a:txBody>
                    <a:bodyPr/>
                    <a:lstStyle/>
                    <a:p>
                      <a:r>
                        <a:rPr lang="en-US" dirty="0" smtClean="0"/>
                        <a:t>1593</a:t>
                      </a:r>
                      <a:endParaRPr lang="en-US" dirty="0"/>
                    </a:p>
                  </a:txBody>
                  <a:tcPr/>
                </a:tc>
                <a:tc>
                  <a:txBody>
                    <a:bodyPr/>
                    <a:lstStyle/>
                    <a:p>
                      <a:r>
                        <a:rPr lang="en-US" dirty="0" smtClean="0"/>
                        <a:t>.69</a:t>
                      </a:r>
                      <a:endParaRPr lang="en-US" dirty="0"/>
                    </a:p>
                  </a:txBody>
                  <a:tcPr/>
                </a:tc>
              </a:tr>
              <a:tr h="370840">
                <a:tc>
                  <a:txBody>
                    <a:bodyPr/>
                    <a:lstStyle/>
                    <a:p>
                      <a:r>
                        <a:rPr lang="en-US" dirty="0" smtClean="0"/>
                        <a:t>Doctoral Higher</a:t>
                      </a:r>
                      <a:endParaRPr lang="en-US" dirty="0"/>
                    </a:p>
                  </a:txBody>
                  <a:tcPr/>
                </a:tc>
                <a:tc>
                  <a:txBody>
                    <a:bodyPr/>
                    <a:lstStyle/>
                    <a:p>
                      <a:r>
                        <a:rPr lang="en-US" dirty="0" smtClean="0"/>
                        <a:t>18857</a:t>
                      </a:r>
                      <a:endParaRPr lang="en-US" dirty="0"/>
                    </a:p>
                  </a:txBody>
                  <a:tcPr/>
                </a:tc>
                <a:tc>
                  <a:txBody>
                    <a:bodyPr/>
                    <a:lstStyle/>
                    <a:p>
                      <a:r>
                        <a:rPr lang="en-US" dirty="0" smtClean="0"/>
                        <a:t>8518</a:t>
                      </a:r>
                      <a:endParaRPr lang="en-US" dirty="0"/>
                    </a:p>
                  </a:txBody>
                  <a:tcPr/>
                </a:tc>
                <a:tc>
                  <a:txBody>
                    <a:bodyPr/>
                    <a:lstStyle/>
                    <a:p>
                      <a:r>
                        <a:rPr lang="en-US" dirty="0" smtClean="0"/>
                        <a:t>.45</a:t>
                      </a:r>
                      <a:endParaRPr lang="en-US" dirty="0"/>
                    </a:p>
                  </a:txBody>
                  <a:tcPr/>
                </a:tc>
              </a:tr>
              <a:tr h="370840">
                <a:tc>
                  <a:txBody>
                    <a:bodyPr/>
                    <a:lstStyle/>
                    <a:p>
                      <a:r>
                        <a:rPr lang="en-US" dirty="0" smtClean="0"/>
                        <a:t>Doctoral Highest</a:t>
                      </a:r>
                      <a:endParaRPr lang="en-US" dirty="0"/>
                    </a:p>
                  </a:txBody>
                  <a:tcPr/>
                </a:tc>
                <a:tc>
                  <a:txBody>
                    <a:bodyPr/>
                    <a:lstStyle/>
                    <a:p>
                      <a:r>
                        <a:rPr lang="en-US" dirty="0" smtClean="0"/>
                        <a:t>31067</a:t>
                      </a:r>
                      <a:endParaRPr lang="en-US" dirty="0"/>
                    </a:p>
                  </a:txBody>
                  <a:tcPr/>
                </a:tc>
                <a:tc>
                  <a:txBody>
                    <a:bodyPr/>
                    <a:lstStyle/>
                    <a:p>
                      <a:r>
                        <a:rPr lang="en-US" dirty="0" smtClean="0"/>
                        <a:t>55261</a:t>
                      </a:r>
                      <a:endParaRPr lang="en-US" dirty="0"/>
                    </a:p>
                  </a:txBody>
                  <a:tcPr/>
                </a:tc>
                <a:tc>
                  <a:txBody>
                    <a:bodyPr/>
                    <a:lstStyle/>
                    <a:p>
                      <a:r>
                        <a:rPr lang="en-US" dirty="0" smtClean="0"/>
                        <a:t>1.78</a:t>
                      </a:r>
                      <a:endParaRPr lang="en-US" dirty="0"/>
                    </a:p>
                  </a:txBody>
                  <a:tcPr/>
                </a:tc>
              </a:tr>
            </a:tbl>
          </a:graphicData>
        </a:graphic>
      </p:graphicFrame>
      <p:sp>
        <p:nvSpPr>
          <p:cNvPr id="6" name="TextBox 5"/>
          <p:cNvSpPr txBox="1"/>
          <p:nvPr/>
        </p:nvSpPr>
        <p:spPr>
          <a:xfrm>
            <a:off x="7664372" y="4509120"/>
            <a:ext cx="2112355" cy="1438068"/>
          </a:xfrm>
          <a:prstGeom prst="rect">
            <a:avLst/>
          </a:prstGeom>
          <a:noFill/>
        </p:spPr>
        <p:txBody>
          <a:bodyPr wrap="none" lIns="72000" tIns="72000" rIns="72000" bIns="72000" rtlCol="0">
            <a:spAutoFit/>
          </a:bodyPr>
          <a:lstStyle/>
          <a:p>
            <a:r>
              <a:rPr lang="en-US" sz="1200" dirty="0" smtClean="0"/>
              <a:t>Good means March or October.</a:t>
            </a:r>
          </a:p>
          <a:p>
            <a:r>
              <a:rPr lang="en-US" sz="1200" dirty="0" smtClean="0"/>
              <a:t>This benchmark for eBooks.</a:t>
            </a:r>
            <a:endParaRPr lang="en-US" sz="1200" dirty="0" smtClean="0"/>
          </a:p>
          <a:p>
            <a:r>
              <a:rPr lang="en-US" sz="1200" dirty="0" err="1" smtClean="0"/>
              <a:t>Bacc</a:t>
            </a:r>
            <a:r>
              <a:rPr lang="en-US" sz="1200" dirty="0" smtClean="0"/>
              <a:t>. – tested 15.</a:t>
            </a:r>
          </a:p>
          <a:p>
            <a:r>
              <a:rPr lang="en-US" sz="1200" dirty="0" smtClean="0"/>
              <a:t>D Higher – tested 16.</a:t>
            </a:r>
          </a:p>
          <a:p>
            <a:r>
              <a:rPr lang="en-US" sz="1200" dirty="0" smtClean="0"/>
              <a:t>D Highest – tested 44.</a:t>
            </a:r>
          </a:p>
          <a:p>
            <a:r>
              <a:rPr lang="en-US" sz="1200" dirty="0" smtClean="0"/>
              <a:t>Tested 3 years of March </a:t>
            </a:r>
          </a:p>
          <a:p>
            <a:r>
              <a:rPr lang="en-US" sz="1200" dirty="0" smtClean="0"/>
              <a:t>and October.</a:t>
            </a:r>
            <a:endParaRPr lang="en-US" sz="1200" dirty="0" smtClean="0"/>
          </a:p>
        </p:txBody>
      </p:sp>
    </p:spTree>
    <p:extLst>
      <p:ext uri="{BB962C8B-B14F-4D97-AF65-F5344CB8AC3E}">
        <p14:creationId xmlns:p14="http://schemas.microsoft.com/office/powerpoint/2010/main" val="610619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825500" y="1436688"/>
            <a:ext cx="8239126" cy="4570482"/>
          </a:xfrm>
        </p:spPr>
        <p:txBody>
          <a:bodyPr/>
          <a:lstStyle/>
          <a:p>
            <a:r>
              <a:rPr lang="en-US" dirty="0" smtClean="0"/>
              <a:t>Doctoral Highest Research with over 21,000 FTE</a:t>
            </a:r>
          </a:p>
          <a:p>
            <a:r>
              <a:rPr lang="en-US" dirty="0" smtClean="0"/>
              <a:t>Latest “good” month March 2016 had 76,568 chapter downloads for a rate of 3.53/FTE</a:t>
            </a:r>
          </a:p>
          <a:p>
            <a:r>
              <a:rPr lang="en-US" dirty="0"/>
              <a:t>	</a:t>
            </a:r>
            <a:r>
              <a:rPr lang="en-US" dirty="0" smtClean="0"/>
              <a:t>Well above average for their class</a:t>
            </a:r>
          </a:p>
          <a:p>
            <a:r>
              <a:rPr lang="en-US" dirty="0" smtClean="0"/>
              <a:t>Overall traffic Jan 2015-Sept 2015 vs Jan 2016-Sept 2016 was ~ the same 155k sessions</a:t>
            </a:r>
          </a:p>
          <a:p>
            <a:r>
              <a:rPr lang="en-US" dirty="0" smtClean="0"/>
              <a:t>Subset of </a:t>
            </a:r>
            <a:r>
              <a:rPr lang="en-US" dirty="0"/>
              <a:t>t</a:t>
            </a:r>
            <a:r>
              <a:rPr lang="en-US" dirty="0" smtClean="0"/>
              <a:t>otal </a:t>
            </a:r>
            <a:r>
              <a:rPr lang="en-US" dirty="0"/>
              <a:t>d</a:t>
            </a:r>
            <a:r>
              <a:rPr lang="en-US" dirty="0" smtClean="0"/>
              <a:t>ownloads had decreased from 479k to 299k but this counts a whole book download as just 1 download</a:t>
            </a:r>
          </a:p>
          <a:p>
            <a:r>
              <a:rPr lang="en-US" dirty="0"/>
              <a:t>	</a:t>
            </a:r>
            <a:r>
              <a:rPr lang="en-US" dirty="0" smtClean="0"/>
              <a:t>Total articles downloaded rose from 171k to 194k</a:t>
            </a:r>
          </a:p>
          <a:p>
            <a:r>
              <a:rPr lang="en-US" dirty="0"/>
              <a:t>	</a:t>
            </a:r>
            <a:r>
              <a:rPr lang="en-US" dirty="0" smtClean="0"/>
              <a:t>Total book </a:t>
            </a:r>
            <a:r>
              <a:rPr lang="en-US" u="sng" dirty="0" smtClean="0"/>
              <a:t>chapters</a:t>
            </a:r>
            <a:r>
              <a:rPr lang="en-US" dirty="0" smtClean="0"/>
              <a:t> downloaded rose from 636k to 960k (downloading bigger 	books?)</a:t>
            </a:r>
          </a:p>
          <a:p>
            <a:r>
              <a:rPr lang="en-US" dirty="0" smtClean="0"/>
              <a:t>This means the discovery environment drove more article and many more chapter downloads with the same traffic level</a:t>
            </a:r>
          </a:p>
          <a:p>
            <a:r>
              <a:rPr lang="en-US" dirty="0" smtClean="0"/>
              <a:t>Denials sessions for journals was halved, as were actual denials</a:t>
            </a:r>
          </a:p>
          <a:p>
            <a:r>
              <a:rPr lang="en-US" dirty="0" smtClean="0"/>
              <a:t>Low numbers of denials sessions for books stayed the same though actual denials for chapters rose a little (denial of a whole book counts all the chapters as denials)</a:t>
            </a:r>
          </a:p>
        </p:txBody>
      </p:sp>
      <p:sp>
        <p:nvSpPr>
          <p:cNvPr id="3" name="Title 2"/>
          <p:cNvSpPr>
            <a:spLocks noGrp="1"/>
          </p:cNvSpPr>
          <p:nvPr>
            <p:ph type="title"/>
          </p:nvPr>
        </p:nvSpPr>
        <p:spPr/>
        <p:txBody>
          <a:bodyPr/>
          <a:lstStyle/>
          <a:p>
            <a:r>
              <a:rPr lang="en-US" dirty="0" smtClean="0"/>
              <a:t>Example : Cornell University – Analyzing the Better than Average – Jan 2015-Sept 2015 vs Jan 2016-Sept 2016</a:t>
            </a:r>
            <a:endParaRPr lang="en-US" dirty="0"/>
          </a:p>
        </p:txBody>
      </p:sp>
    </p:spTree>
    <p:extLst>
      <p:ext uri="{BB962C8B-B14F-4D97-AF65-F5344CB8AC3E}">
        <p14:creationId xmlns:p14="http://schemas.microsoft.com/office/powerpoint/2010/main" val="1639233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825500" y="1436688"/>
            <a:ext cx="8239126" cy="4693593"/>
          </a:xfrm>
        </p:spPr>
        <p:txBody>
          <a:bodyPr/>
          <a:lstStyle/>
          <a:p>
            <a:pPr marL="285750" indent="-285750">
              <a:buFont typeface="Arial" panose="020B0604020202020204" pitchFamily="34" charset="0"/>
              <a:buChar char="•"/>
            </a:pPr>
            <a:r>
              <a:rPr lang="en-US" dirty="0"/>
              <a:t>Download sessions overall dropped by % for 9 of top 10 referring sources.  Library catalog doubled its download sessions from 2k to 4.1k.  3.9k of download sessions for eBooks came from the catalog.  3.5k of denials sessions for eBooks from </a:t>
            </a:r>
            <a:r>
              <a:rPr lang="en-US" dirty="0" err="1"/>
              <a:t>Google+Google</a:t>
            </a:r>
            <a:r>
              <a:rPr lang="en-US" dirty="0"/>
              <a:t> Scholar (62% of total denials </a:t>
            </a:r>
            <a:r>
              <a:rPr lang="en-US" dirty="0" smtClean="0"/>
              <a:t>sessions)</a:t>
            </a:r>
          </a:p>
          <a:p>
            <a:pPr marL="285750" indent="-285750">
              <a:buFont typeface="Arial" panose="020B0604020202020204" pitchFamily="34" charset="0"/>
              <a:buChar char="•"/>
            </a:pPr>
            <a:r>
              <a:rPr lang="en-US" dirty="0" smtClean="0"/>
              <a:t>No one in publishing should be putting down the Google family of search services</a:t>
            </a:r>
          </a:p>
          <a:p>
            <a:pPr marL="285750" indent="-285750">
              <a:buFont typeface="Arial" panose="020B0604020202020204" pitchFamily="34" charset="0"/>
              <a:buChar char="•"/>
            </a:pPr>
            <a:r>
              <a:rPr lang="en-US" dirty="0"/>
              <a:t>	</a:t>
            </a:r>
            <a:r>
              <a:rPr lang="en-US" dirty="0" smtClean="0"/>
              <a:t>But it is hard not to be equivocal on this</a:t>
            </a:r>
          </a:p>
          <a:p>
            <a:pPr marL="285750" indent="-285750">
              <a:buFont typeface="Arial" panose="020B0604020202020204" pitchFamily="34" charset="0"/>
              <a:buChar char="•"/>
            </a:pPr>
            <a:r>
              <a:rPr lang="en-US" dirty="0" smtClean="0"/>
              <a:t>For Cornell the Google tools account for more than 40% of the download sessions, even though their overall % of download sessions was trending down</a:t>
            </a:r>
          </a:p>
          <a:p>
            <a:pPr marL="285750" indent="-285750">
              <a:buFont typeface="Arial" panose="020B0604020202020204" pitchFamily="34" charset="0"/>
              <a:buChar char="•"/>
            </a:pPr>
            <a:r>
              <a:rPr lang="en-US" dirty="0" smtClean="0"/>
              <a:t>As stated, the Google percentage of denials sessions was 62% of the total, though in fairness this was trending down, as were all top 10 referrers for denials sessions - a good thing!</a:t>
            </a:r>
          </a:p>
          <a:p>
            <a:pPr marL="285750" indent="-285750">
              <a:buFont typeface="Arial" panose="020B0604020202020204" pitchFamily="34" charset="0"/>
              <a:buChar char="•"/>
            </a:pPr>
            <a:r>
              <a:rPr lang="en-US" dirty="0" smtClean="0"/>
              <a:t>Google download sessions trending down, catalog download sessions trending up, overall downloads - especially of eBooks chapters - trending up</a:t>
            </a:r>
          </a:p>
          <a:p>
            <a:pPr marL="285750" indent="-285750">
              <a:buFont typeface="Arial" panose="020B0604020202020204" pitchFamily="34" charset="0"/>
              <a:buChar char="•"/>
            </a:pPr>
            <a:r>
              <a:rPr lang="en-US" dirty="0"/>
              <a:t>A</a:t>
            </a:r>
            <a:r>
              <a:rPr lang="en-US" dirty="0" smtClean="0"/>
              <a:t> case for library tools bringing more impact to the discovery layer </a:t>
            </a:r>
          </a:p>
          <a:p>
            <a:pPr marL="285750" indent="-285750">
              <a:buFont typeface="Arial" panose="020B0604020202020204" pitchFamily="34" charset="0"/>
              <a:buChar char="•"/>
            </a:pPr>
            <a:r>
              <a:rPr lang="en-US" dirty="0" smtClean="0"/>
              <a:t>Denials analysis is always an ongoing activity – often a timing issue</a:t>
            </a:r>
            <a:endParaRPr lang="en-US" dirty="0"/>
          </a:p>
        </p:txBody>
      </p:sp>
      <p:sp>
        <p:nvSpPr>
          <p:cNvPr id="3" name="Title 2"/>
          <p:cNvSpPr>
            <a:spLocks noGrp="1"/>
          </p:cNvSpPr>
          <p:nvPr>
            <p:ph type="title"/>
          </p:nvPr>
        </p:nvSpPr>
        <p:spPr/>
        <p:txBody>
          <a:bodyPr/>
          <a:lstStyle/>
          <a:p>
            <a:r>
              <a:rPr lang="en-US" dirty="0" smtClean="0"/>
              <a:t>Final</a:t>
            </a:r>
            <a:endParaRPr lang="en-US" dirty="0"/>
          </a:p>
        </p:txBody>
      </p:sp>
    </p:spTree>
    <p:extLst>
      <p:ext uri="{BB962C8B-B14F-4D97-AF65-F5344CB8AC3E}">
        <p14:creationId xmlns:p14="http://schemas.microsoft.com/office/powerpoint/2010/main" val="2944010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NZ" dirty="0" smtClean="0"/>
              <a:t>Thank </a:t>
            </a:r>
            <a:r>
              <a:rPr lang="en-NZ" dirty="0" smtClean="0"/>
              <a:t>you – Robert.Boissy@SpringerNature.Com</a:t>
            </a:r>
            <a:endParaRPr lang="en-GB" dirty="0"/>
          </a:p>
        </p:txBody>
      </p:sp>
      <p:sp>
        <p:nvSpPr>
          <p:cNvPr id="6" name="Text Placeholder 5"/>
          <p:cNvSpPr>
            <a:spLocks noGrp="1"/>
          </p:cNvSpPr>
          <p:nvPr>
            <p:ph type="body" sz="quarter" idx="14"/>
          </p:nvPr>
        </p:nvSpPr>
        <p:spPr>
          <a:xfrm>
            <a:off x="848544" y="1844824"/>
            <a:ext cx="5613400" cy="2402196"/>
          </a:xfrm>
        </p:spPr>
        <p:txBody>
          <a:bodyPr/>
          <a:lstStyle/>
          <a:p>
            <a:r>
              <a:rPr lang="en-NZ" dirty="0" smtClean="0"/>
              <a:t>For </a:t>
            </a:r>
            <a:r>
              <a:rPr lang="en-NZ" dirty="0" smtClean="0"/>
              <a:t>high impact referral reports for your school:</a:t>
            </a:r>
            <a:endParaRPr lang="en-GB" dirty="0" smtClean="0"/>
          </a:p>
          <a:p>
            <a:pPr lvl="1"/>
            <a:r>
              <a:rPr lang="en-GB" dirty="0" smtClean="0"/>
              <a:t>Email: </a:t>
            </a:r>
            <a:r>
              <a:rPr lang="en-GB" dirty="0" err="1" smtClean="0">
                <a:solidFill>
                  <a:schemeClr val="accent2"/>
                </a:solidFill>
              </a:rPr>
              <a:t>Mitch.Moulton</a:t>
            </a:r>
            <a:r>
              <a:rPr lang="en-GB" dirty="0" err="1" smtClean="0">
                <a:solidFill>
                  <a:schemeClr val="accent2"/>
                </a:solidFill>
              </a:rPr>
              <a:t>@Springer.Nature.Com</a:t>
            </a:r>
            <a:r>
              <a:rPr lang="en-GB" dirty="0" smtClean="0"/>
              <a:t> Account Dev – Northeast</a:t>
            </a:r>
          </a:p>
          <a:p>
            <a:pPr lvl="1"/>
            <a:r>
              <a:rPr lang="en-GB" dirty="0" smtClean="0"/>
              <a:t>Email: </a:t>
            </a:r>
            <a:r>
              <a:rPr lang="en-GB" dirty="0" err="1" smtClean="0">
                <a:solidFill>
                  <a:schemeClr val="accent2"/>
                </a:solidFill>
              </a:rPr>
              <a:t>Lauren.Cash@SpringerNature.Com</a:t>
            </a:r>
            <a:r>
              <a:rPr lang="en-GB" dirty="0" smtClean="0"/>
              <a:t>  Licensing Manager – Northeast (University)</a:t>
            </a:r>
          </a:p>
          <a:p>
            <a:pPr lvl="1"/>
            <a:r>
              <a:rPr lang="en-GB" dirty="0" smtClean="0"/>
              <a:t>Email:  </a:t>
            </a:r>
            <a:r>
              <a:rPr lang="en-GB" dirty="0" err="1" smtClean="0">
                <a:solidFill>
                  <a:schemeClr val="bg2">
                    <a:lumMod val="10000"/>
                  </a:schemeClr>
                </a:solidFill>
              </a:rPr>
              <a:t>Danny.Jiang@SpringerNature.Com</a:t>
            </a:r>
            <a:r>
              <a:rPr lang="en-GB" dirty="0">
                <a:solidFill>
                  <a:schemeClr val="bg2">
                    <a:lumMod val="10000"/>
                  </a:schemeClr>
                </a:solidFill>
              </a:rPr>
              <a:t> </a:t>
            </a:r>
            <a:r>
              <a:rPr lang="en-GB" dirty="0" smtClean="0">
                <a:solidFill>
                  <a:schemeClr val="bg2">
                    <a:lumMod val="10000"/>
                  </a:schemeClr>
                </a:solidFill>
              </a:rPr>
              <a:t> </a:t>
            </a:r>
            <a:r>
              <a:rPr lang="en-GB" dirty="0" smtClean="0"/>
              <a:t>Licensing Representative – Northeast (College)</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53200" y="4509120"/>
            <a:ext cx="2915816" cy="2186862"/>
          </a:xfrm>
          <a:prstGeom prst="rect">
            <a:avLst/>
          </a:prstGeom>
        </p:spPr>
      </p:pic>
      <p:sp>
        <p:nvSpPr>
          <p:cNvPr id="8" name="TextBox 7"/>
          <p:cNvSpPr txBox="1"/>
          <p:nvPr/>
        </p:nvSpPr>
        <p:spPr>
          <a:xfrm>
            <a:off x="1640632" y="6365910"/>
            <a:ext cx="4784177" cy="330072"/>
          </a:xfrm>
          <a:prstGeom prst="rect">
            <a:avLst/>
          </a:prstGeom>
          <a:noFill/>
        </p:spPr>
        <p:txBody>
          <a:bodyPr wrap="none" lIns="72000" tIns="72000" rIns="72000" bIns="72000" rtlCol="0">
            <a:spAutoFit/>
          </a:bodyPr>
          <a:lstStyle/>
          <a:p>
            <a:r>
              <a:rPr lang="en-US" sz="1200" dirty="0" smtClean="0"/>
              <a:t>Sincere thanks to Cornell for letting me use their data for this presentation</a:t>
            </a:r>
            <a:endParaRPr lang="en-US" sz="1200" dirty="0" smtClean="0"/>
          </a:p>
        </p:txBody>
      </p:sp>
    </p:spTree>
    <p:extLst>
      <p:ext uri="{BB962C8B-B14F-4D97-AF65-F5344CB8AC3E}">
        <p14:creationId xmlns:p14="http://schemas.microsoft.com/office/powerpoint/2010/main" val="222664982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69&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bNumberIsYear val=&quot;0&quot;/&gt;&lt;m_strFormatTime&gt;%Y&lt;/m_strFormatTime&gt;&lt;/m_precDefaultYear&gt;&lt;m_precDefaultQuarter&gt;&lt;m_bNumberIsYear val=&quot;0&quot;/&gt;&lt;m_strFormatTime&gt;Q%5&lt;/m_strFormatTime&gt;&lt;/m_precDefaultQuarter&gt;&lt;m_precDefaultMonth&gt;&lt;m_bNumberIsYear val=&quot;0&quot;/&gt;&lt;m_strFormatTime&gt;%1&lt;/m_strFormatTime&gt;&lt;/m_precDefaultMonth&gt;&lt;m_precDefaultWeek&gt;&lt;m_bNumberIsYear val=&quot;0&quot;/&gt;&lt;m_strFormatTime&gt;%4&lt;/m_strFormatTime&gt;&lt;/m_precDefaultWeek&gt;&lt;m_precDefaultDay&gt;&lt;m_bNumberIsYear val=&quot;0&quot;/&gt;&lt;m_strFormatTime&gt;%#d&lt;/m_strFormatTime&gt;&lt;/m_precDefaultDay&gt;&lt;m_mruColor&gt;&lt;m_vecMRU length=&quot;2&quot;&gt;&lt;elem m_fUsage=&quot;3.95658999999999980000E+000&quot;&gt;&lt;m_msothmcolidx val=&quot;0&quot;/&gt;&lt;m_rgb r=&quot;0&quot; g=&quot;b0&quot; b=&quot;50&quot;/&gt;&lt;m_ppcolschidx tagver0=&quot;23004&quot; tagname0=&quot;m_ppcolschidxUNRECOGNIZED&quot; val=&quot;0&quot;/&gt;&lt;m_nBrightness val=&quot;0&quot;/&gt;&lt;/elem&gt;&lt;elem m_fUsage=&quot;7.29000000000000090000E-001&quot;&gt;&lt;m_msothmcolidx val=&quot;0&quot;/&gt;&lt;m_rgb r=&quot;f2&quot; g=&quot;f5&quot; b=&quot;f7&quot;/&gt;&lt;m_ppcolschidx tagver0=&quot;23004&quot; tagname0=&quot;m_ppcolschidxUNRECOGNIZED&quot; val=&quot;0&quot;/&gt;&lt;m_nBrightness val=&quot;0&quot;/&gt;&lt;/elem&gt;&lt;/m_vecMRU&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pringer_Nature_PPT_advanced_Dec15">
  <a:themeElements>
    <a:clrScheme name="Springer">
      <a:dk1>
        <a:srgbClr val="58595B"/>
      </a:dk1>
      <a:lt1>
        <a:srgbClr val="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lIns="72000" tIns="72000" rIns="72000" bIns="72000" rtlCol="0" anchor="ctr" anchorCtr="1"/>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72000" tIns="72000" rIns="72000" bIns="72000" rtlCol="0">
        <a:spAutoFit/>
      </a:bodyPr>
      <a:lstStyle>
        <a:defPPr>
          <a:defRPr sz="1000" dirty="0" smtClean="0"/>
        </a:defPPr>
      </a:lstStyle>
    </a:txDef>
  </a:objectDefaults>
  <a:extraClrSchemeLst/>
  <a:custClrLst>
    <a:custClr>
      <a:srgbClr val="937CB9"/>
    </a:custClr>
    <a:custClr>
      <a:srgbClr val="00B8B0"/>
    </a:custClr>
    <a:custClr>
      <a:srgbClr val="F58220"/>
    </a:custClr>
    <a:custClr>
      <a:srgbClr val="C4D82E"/>
    </a:custClr>
    <a:custClr>
      <a:srgbClr val="FFFFFF"/>
    </a:custClr>
    <a:custClr>
      <a:srgbClr val="FFFFFF"/>
    </a:custClr>
    <a:custClr>
      <a:srgbClr val="FFFFFF"/>
    </a:custClr>
    <a:custClr>
      <a:srgbClr val="FFFFFF"/>
    </a:custClr>
    <a:custClr>
      <a:srgbClr val="FFFFFF"/>
    </a:custClr>
    <a:custClr>
      <a:srgbClr val="FFFFFF"/>
    </a:custClr>
    <a:custClr>
      <a:srgbClr val="AE9DCB"/>
    </a:custClr>
    <a:custClr>
      <a:srgbClr val="40CAC4"/>
    </a:custClr>
    <a:custClr>
      <a:srgbClr val="F8A158"/>
    </a:custClr>
    <a:custClr>
      <a:srgbClr val="D3E262"/>
    </a:custClr>
    <a:custClr>
      <a:srgbClr val="FFFFFF"/>
    </a:custClr>
    <a:custClr>
      <a:srgbClr val="FFFFFF"/>
    </a:custClr>
    <a:custClr>
      <a:srgbClr val="FFFFFF"/>
    </a:custClr>
    <a:custClr>
      <a:srgbClr val="FFFFFF"/>
    </a:custClr>
    <a:custClr>
      <a:srgbClr val="FFFFFF"/>
    </a:custClr>
    <a:custClr>
      <a:srgbClr val="FFFFFF"/>
    </a:custClr>
    <a:custClr>
      <a:srgbClr val="BEB0D5"/>
    </a:custClr>
    <a:custClr>
      <a:srgbClr val="66D4D0"/>
    </a:custClr>
    <a:custClr>
      <a:srgbClr val="F9B479"/>
    </a:custClr>
    <a:custClr>
      <a:srgbClr val="DCE882"/>
    </a:custClr>
    <a:custClr>
      <a:srgbClr val="FFFFFF"/>
    </a:custClr>
    <a:custClr>
      <a:srgbClr val="FFFFFF"/>
    </a:custClr>
    <a:custClr>
      <a:srgbClr val="FFFFFF"/>
    </a:custClr>
    <a:custClr>
      <a:srgbClr val="FFFFFF"/>
    </a:custClr>
    <a:custClr>
      <a:srgbClr val="FFFFFF"/>
    </a:custClr>
    <a:custClr>
      <a:srgbClr val="FFFFFF"/>
    </a:custClr>
    <a:custClr>
      <a:srgbClr val="DFD8EA"/>
    </a:custClr>
    <a:custClr>
      <a:srgbClr val="B3EAE7"/>
    </a:custClr>
    <a:custClr>
      <a:srgbClr val="FCDABC"/>
    </a:custClr>
    <a:custClr>
      <a:srgbClr val="EDF3C0"/>
    </a:custClr>
    <a:custClr>
      <a:srgbClr val="FFFFFF"/>
    </a:custClr>
    <a:custClr>
      <a:srgbClr val="FFFFFF"/>
    </a:custClr>
    <a:custClr>
      <a:srgbClr val="FFFFFF"/>
    </a:custClr>
    <a:custClr>
      <a:srgbClr val="FFFFFF"/>
    </a:custClr>
    <a:custClr>
      <a:srgbClr val="FFFFFF"/>
    </a:custClr>
    <a:custClr>
      <a:srgbClr val="FFFFFF"/>
    </a:custClr>
  </a:custClrLst>
  <a:extLst>
    <a:ext uri="{05A4C25C-085E-4340-85A3-A5531E510DB2}">
      <thm15:themeFamily xmlns="" xmlns:thm15="http://schemas.microsoft.com/office/thememl/2012/main" name="Presentation4" id="{3EDAA0F0-4497-4F7D-94E5-5E56842F7AC3}" vid="{051E6334-EB4B-4CA4-A7EE-BB1878AA85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a:srgbClr val="937CB9"/>
    </a:custClr>
    <a:custClr>
      <a:srgbClr val="00B8B0"/>
    </a:custClr>
    <a:custClr>
      <a:srgbClr val="F58220"/>
    </a:custClr>
    <a:custClr>
      <a:srgbClr val="C4D82E"/>
    </a:custClr>
    <a:custClr>
      <a:srgbClr val="FFFFFF"/>
    </a:custClr>
    <a:custClr>
      <a:srgbClr val="FFFFFF"/>
    </a:custClr>
    <a:custClr>
      <a:srgbClr val="FFFFFF"/>
    </a:custClr>
    <a:custClr>
      <a:srgbClr val="FFFFFF"/>
    </a:custClr>
    <a:custClr>
      <a:srgbClr val="FFFFFF"/>
    </a:custClr>
    <a:custClr>
      <a:srgbClr val="FFFFFF"/>
    </a:custClr>
    <a:custClr>
      <a:srgbClr val="AE9DCB"/>
    </a:custClr>
    <a:custClr>
      <a:srgbClr val="40CAC4"/>
    </a:custClr>
    <a:custClr>
      <a:srgbClr val="F8A158"/>
    </a:custClr>
    <a:custClr>
      <a:srgbClr val="D3E262"/>
    </a:custClr>
    <a:custClr>
      <a:srgbClr val="FFFFFF"/>
    </a:custClr>
    <a:custClr>
      <a:srgbClr val="FFFFFF"/>
    </a:custClr>
    <a:custClr>
      <a:srgbClr val="FFFFFF"/>
    </a:custClr>
    <a:custClr>
      <a:srgbClr val="FFFFFF"/>
    </a:custClr>
    <a:custClr>
      <a:srgbClr val="FFFFFF"/>
    </a:custClr>
    <a:custClr>
      <a:srgbClr val="FFFFFF"/>
    </a:custClr>
    <a:custClr>
      <a:srgbClr val="BEB0D5"/>
    </a:custClr>
    <a:custClr>
      <a:srgbClr val="66D4D0"/>
    </a:custClr>
    <a:custClr>
      <a:srgbClr val="F9B479"/>
    </a:custClr>
    <a:custClr>
      <a:srgbClr val="DCE882"/>
    </a:custClr>
    <a:custClr>
      <a:srgbClr val="FFFFFF"/>
    </a:custClr>
    <a:custClr>
      <a:srgbClr val="FFFFFF"/>
    </a:custClr>
    <a:custClr>
      <a:srgbClr val="FFFFFF"/>
    </a:custClr>
    <a:custClr>
      <a:srgbClr val="FFFFFF"/>
    </a:custClr>
    <a:custClr>
      <a:srgbClr val="FFFFFF"/>
    </a:custClr>
    <a:custClr>
      <a:srgbClr val="FFFFFF"/>
    </a:custClr>
    <a:custClr>
      <a:srgbClr val="DFD8EA"/>
    </a:custClr>
    <a:custClr>
      <a:srgbClr val="B3EAE7"/>
    </a:custClr>
    <a:custClr>
      <a:srgbClr val="FCDABC"/>
    </a:custClr>
    <a:custClr>
      <a:srgbClr val="EDF3C0"/>
    </a:custClr>
    <a:custClr>
      <a:srgbClr val="FFFFFF"/>
    </a:custClr>
    <a:custClr>
      <a:srgbClr val="FFFFFF"/>
    </a:custClr>
    <a:custClr>
      <a:srgbClr val="FFFFFF"/>
    </a:custClr>
    <a:custClr>
      <a:srgbClr val="FFFFFF"/>
    </a:custClr>
    <a:custClr>
      <a:srgbClr val="FFFFFF"/>
    </a:custClr>
    <a:custClr>
      <a:srgbClr val="FFFFFF"/>
    </a:custClr>
  </a:custClr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a:srgbClr val="937CB9"/>
    </a:custClr>
    <a:custClr>
      <a:srgbClr val="00B8B0"/>
    </a:custClr>
    <a:custClr>
      <a:srgbClr val="F58220"/>
    </a:custClr>
    <a:custClr>
      <a:srgbClr val="C4D82E"/>
    </a:custClr>
    <a:custClr>
      <a:srgbClr val="FFFFFF"/>
    </a:custClr>
    <a:custClr>
      <a:srgbClr val="FFFFFF"/>
    </a:custClr>
    <a:custClr>
      <a:srgbClr val="FFFFFF"/>
    </a:custClr>
    <a:custClr>
      <a:srgbClr val="FFFFFF"/>
    </a:custClr>
    <a:custClr>
      <a:srgbClr val="FFFFFF"/>
    </a:custClr>
    <a:custClr>
      <a:srgbClr val="FFFFFF"/>
    </a:custClr>
    <a:custClr>
      <a:srgbClr val="AE9DCB"/>
    </a:custClr>
    <a:custClr>
      <a:srgbClr val="40CAC4"/>
    </a:custClr>
    <a:custClr>
      <a:srgbClr val="F8A158"/>
    </a:custClr>
    <a:custClr>
      <a:srgbClr val="D3E262"/>
    </a:custClr>
    <a:custClr>
      <a:srgbClr val="FFFFFF"/>
    </a:custClr>
    <a:custClr>
      <a:srgbClr val="FFFFFF"/>
    </a:custClr>
    <a:custClr>
      <a:srgbClr val="FFFFFF"/>
    </a:custClr>
    <a:custClr>
      <a:srgbClr val="FFFFFF"/>
    </a:custClr>
    <a:custClr>
      <a:srgbClr val="FFFFFF"/>
    </a:custClr>
    <a:custClr>
      <a:srgbClr val="FFFFFF"/>
    </a:custClr>
    <a:custClr>
      <a:srgbClr val="BEB0D5"/>
    </a:custClr>
    <a:custClr>
      <a:srgbClr val="66D4D0"/>
    </a:custClr>
    <a:custClr>
      <a:srgbClr val="F9B479"/>
    </a:custClr>
    <a:custClr>
      <a:srgbClr val="DCE882"/>
    </a:custClr>
    <a:custClr>
      <a:srgbClr val="FFFFFF"/>
    </a:custClr>
    <a:custClr>
      <a:srgbClr val="FFFFFF"/>
    </a:custClr>
    <a:custClr>
      <a:srgbClr val="FFFFFF"/>
    </a:custClr>
    <a:custClr>
      <a:srgbClr val="FFFFFF"/>
    </a:custClr>
    <a:custClr>
      <a:srgbClr val="FFFFFF"/>
    </a:custClr>
    <a:custClr>
      <a:srgbClr val="FFFFFF"/>
    </a:custClr>
    <a:custClr>
      <a:srgbClr val="DFD8EA"/>
    </a:custClr>
    <a:custClr>
      <a:srgbClr val="B3EAE7"/>
    </a:custClr>
    <a:custClr>
      <a:srgbClr val="FCDABC"/>
    </a:custClr>
    <a:custClr>
      <a:srgbClr val="EDF3C0"/>
    </a:custClr>
    <a:custClr>
      <a:srgbClr val="FFFFFF"/>
    </a:custClr>
    <a:custClr>
      <a:srgbClr val="FFFFFF"/>
    </a:custClr>
    <a:custClr>
      <a:srgbClr val="FFFFFF"/>
    </a:custClr>
    <a:custClr>
      <a:srgbClr val="FFFFFF"/>
    </a:custClr>
    <a:custClr>
      <a:srgbClr val="FFFFFF"/>
    </a:custClr>
    <a:custClr>
      <a:srgbClr val="FFFFFF"/>
    </a:custClr>
  </a:custClrLst>
</a:theme>
</file>

<file path=docProps/app.xml><?xml version="1.0" encoding="utf-8"?>
<Properties xmlns="http://schemas.openxmlformats.org/officeDocument/2006/extended-properties" xmlns:vt="http://schemas.openxmlformats.org/officeDocument/2006/docPropsVTypes">
  <Template>Springer_Nature_PPT_advanced_Dec15</Template>
  <TotalTime>12221</TotalTime>
  <Words>347</Words>
  <Application>Microsoft Office PowerPoint</Application>
  <PresentationFormat>A4 Paper (210x297 mm)</PresentationFormat>
  <Paragraphs>73</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Springer_Nature_PPT_advanced_Dec15</vt:lpstr>
      <vt:lpstr>think-cell Slide</vt:lpstr>
      <vt:lpstr>Analyzing Trends in Discovery Layer Effectiveness Using High Impact Referrals</vt:lpstr>
      <vt:lpstr>High Impact Referrals: Publisher View</vt:lpstr>
      <vt:lpstr>Referrals Analysis – In Order of Obviousness</vt:lpstr>
      <vt:lpstr>Example : Cornell University – Analyzing the Better than Average – Jan 2015-Sept 2015 vs Jan 2016-Sept 2016</vt:lpstr>
      <vt:lpstr>Final</vt:lpstr>
      <vt:lpstr>Thank you – Robert.Boissy@SpringerNature.Com</vt:lpstr>
    </vt:vector>
  </TitlesOfParts>
  <Company>Springer-SBM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Springer Nature PowerPoint presentation title goes here</dc:title>
  <dc:creator>Staral, Christian, Springer</dc:creator>
  <cp:lastModifiedBy>Boissy, Robert, Springer US</cp:lastModifiedBy>
  <cp:revision>797</cp:revision>
  <cp:lastPrinted>2016-04-26T16:35:55Z</cp:lastPrinted>
  <dcterms:created xsi:type="dcterms:W3CDTF">2015-12-15T15:47:06Z</dcterms:created>
  <dcterms:modified xsi:type="dcterms:W3CDTF">2016-10-19T19:55:56Z</dcterms:modified>
</cp:coreProperties>
</file>