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3" r:id="rId6"/>
    <p:sldId id="260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921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87D9F73-908B-4011-84AD-5017C1B0BA8F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6AC3E3A-F4F3-476F-BE9B-DEEE45414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5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8BB8905-E790-4FE9-AC0E-769F4E896C6E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F1D97A-7C73-4E9B-9C78-C0378FA67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579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37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579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77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32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579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6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D97A-7C73-4E9B-9C78-C0378FA67B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3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0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667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78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726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23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3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4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2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4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9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9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7200-426B-4855-876F-7A084A94761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8A2C31-1B1A-47AA-A61A-1621B132D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Collaborating to Improve Biological Sciences Students’ Writing and Research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Tina Chan, SUNY Oswego</a:t>
            </a:r>
          </a:p>
          <a:p>
            <a:r>
              <a:rPr lang="en-US" dirty="0" smtClean="0"/>
              <a:t>Upstate New York Science Librarians Meeting</a:t>
            </a:r>
          </a:p>
          <a:p>
            <a:r>
              <a:rPr lang="en-US" dirty="0" smtClean="0"/>
              <a:t>October 23,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Collaboration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2013, workshop called</a:t>
            </a:r>
            <a:r>
              <a:rPr lang="en-US" dirty="0"/>
              <a:t> Writing Papers in the Biological </a:t>
            </a:r>
            <a:r>
              <a:rPr lang="en-US" dirty="0" smtClean="0"/>
              <a:t>Sciences, sponsored by the Writing Center.</a:t>
            </a:r>
          </a:p>
          <a:p>
            <a:r>
              <a:rPr lang="en-US" dirty="0" smtClean="0"/>
              <a:t>Presented by the biological sciences </a:t>
            </a:r>
            <a:r>
              <a:rPr lang="en-US" dirty="0"/>
              <a:t>librarian</a:t>
            </a:r>
            <a:r>
              <a:rPr lang="en-US" dirty="0" smtClean="0"/>
              <a:t>, </a:t>
            </a:r>
            <a:r>
              <a:rPr lang="en-US" dirty="0"/>
              <a:t>biological </a:t>
            </a:r>
            <a:r>
              <a:rPr lang="en-US" dirty="0" smtClean="0"/>
              <a:t>sciences advisement coordinator, and biological </a:t>
            </a:r>
            <a:r>
              <a:rPr lang="en-US" dirty="0"/>
              <a:t>sciences faculty </a:t>
            </a:r>
            <a:r>
              <a:rPr lang="en-US" dirty="0" smtClean="0"/>
              <a:t>member.</a:t>
            </a:r>
          </a:p>
          <a:p>
            <a:r>
              <a:rPr lang="en-US" dirty="0" smtClean="0"/>
              <a:t>Teach </a:t>
            </a:r>
            <a:r>
              <a:rPr lang="en-US" dirty="0"/>
              <a:t>the fundamentals of writing laboratory </a:t>
            </a:r>
            <a:r>
              <a:rPr lang="en-US" dirty="0" smtClean="0"/>
              <a:t>reports.</a:t>
            </a:r>
          </a:p>
          <a:p>
            <a:r>
              <a:rPr lang="en-US" dirty="0" smtClean="0"/>
              <a:t>Primarily </a:t>
            </a:r>
            <a:r>
              <a:rPr lang="en-US" dirty="0"/>
              <a:t>geared towards first year undergraduate biological sciences </a:t>
            </a:r>
            <a:r>
              <a:rPr lang="en-US" dirty="0" smtClean="0"/>
              <a:t>students.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18" y="4482058"/>
            <a:ext cx="2563319" cy="237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Collaboration Grew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hour writing </a:t>
            </a:r>
            <a:r>
              <a:rPr lang="en-US" dirty="0"/>
              <a:t>labs offered starting in </a:t>
            </a:r>
            <a:r>
              <a:rPr lang="en-US" dirty="0" smtClean="0"/>
              <a:t>spring 2015.</a:t>
            </a:r>
          </a:p>
          <a:p>
            <a:r>
              <a:rPr lang="en-US" dirty="0" smtClean="0"/>
              <a:t>Drop-in to meet with a biological </a:t>
            </a:r>
            <a:r>
              <a:rPr lang="en-US" dirty="0"/>
              <a:t>sciences faculty </a:t>
            </a:r>
            <a:r>
              <a:rPr lang="en-US" dirty="0" smtClean="0"/>
              <a:t>member and/or librarian.</a:t>
            </a:r>
          </a:p>
          <a:p>
            <a:r>
              <a:rPr lang="en-US" dirty="0" smtClean="0"/>
              <a:t>Writing labs held one week prior to papers due.</a:t>
            </a:r>
          </a:p>
          <a:p>
            <a:r>
              <a:rPr lang="en-US" dirty="0" smtClean="0"/>
              <a:t>Five students, two additional faculty members showed.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684" y="3796103"/>
            <a:ext cx="2174979" cy="234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Appointment-based writing lab; drop-ins welcome.</a:t>
            </a:r>
          </a:p>
          <a:p>
            <a:r>
              <a:rPr lang="en-US" dirty="0" smtClean="0"/>
              <a:t>Encourage biological </a:t>
            </a:r>
            <a:r>
              <a:rPr lang="en-US" dirty="0"/>
              <a:t>sciences faculty </a:t>
            </a:r>
            <a:r>
              <a:rPr lang="en-US" dirty="0" smtClean="0"/>
              <a:t>members to participate.</a:t>
            </a:r>
          </a:p>
          <a:p>
            <a:r>
              <a:rPr lang="en-US" dirty="0"/>
              <a:t>Three additional faculty members will participate in </a:t>
            </a:r>
            <a:r>
              <a:rPr lang="en-US" dirty="0" smtClean="0"/>
              <a:t>fall 2015 writing </a:t>
            </a:r>
            <a:r>
              <a:rPr lang="en-US" dirty="0"/>
              <a:t>lab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Writing workshops to include hands-on activity.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90" y="4022411"/>
            <a:ext cx="28575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workshops</a:t>
            </a:r>
            <a:r>
              <a:rPr lang="en-US" dirty="0"/>
              <a:t> </a:t>
            </a:r>
            <a:r>
              <a:rPr lang="en-US" dirty="0" smtClean="0"/>
              <a:t>a success.</a:t>
            </a:r>
          </a:p>
          <a:p>
            <a:r>
              <a:rPr lang="en-US" dirty="0"/>
              <a:t>The writing center does an excellent job promoting all workshops.</a:t>
            </a:r>
          </a:p>
          <a:p>
            <a:r>
              <a:rPr lang="en-US" dirty="0" smtClean="0"/>
              <a:t>Great </a:t>
            </a:r>
            <a:r>
              <a:rPr lang="en-US" dirty="0"/>
              <a:t>partnership between the library and the biological sciences </a:t>
            </a:r>
            <a:r>
              <a:rPr lang="en-US" dirty="0" smtClean="0"/>
              <a:t>department.</a:t>
            </a:r>
          </a:p>
          <a:p>
            <a:r>
              <a:rPr lang="en-US" dirty="0" smtClean="0"/>
              <a:t>Advice on offering </a:t>
            </a:r>
            <a:r>
              <a:rPr lang="en-US" dirty="0"/>
              <a:t>a writing workshop and/or writing </a:t>
            </a:r>
            <a:r>
              <a:rPr lang="en-US" dirty="0" smtClean="0"/>
              <a:t>lab.</a:t>
            </a:r>
            <a:endParaRPr lang="en-US" dirty="0"/>
          </a:p>
        </p:txBody>
      </p:sp>
      <p:pic>
        <p:nvPicPr>
          <p:cNvPr id="4" name="Picture 11" descr="C:\Users\Owner\AppData\Local\Microsoft\Windows\Temporary Internet Files\Content.IE5\FJ6R4LKY\MC9000787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314" y="4369632"/>
            <a:ext cx="2157200" cy="196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3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Tina Chan</a:t>
            </a:r>
          </a:p>
          <a:p>
            <a:r>
              <a:rPr lang="en-US" dirty="0" smtClean="0"/>
              <a:t>tina.chan@oswego.edu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1050</TotalTime>
  <Words>216</Words>
  <Application>Microsoft Office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Collaborating to Improve Biological Sciences Students’ Writing and Research Skills</vt:lpstr>
      <vt:lpstr>How the Collaboration Started</vt:lpstr>
      <vt:lpstr>How the Collaboration Grew</vt:lpstr>
      <vt:lpstr>The Future</vt:lpstr>
      <vt:lpstr>Final Thoughts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Collaborating to Improve Biological Sciences Students’ Writing and Research Skills</dc:title>
  <dc:creator>Tina</dc:creator>
  <cp:lastModifiedBy>Tina Chan</cp:lastModifiedBy>
  <cp:revision>119</cp:revision>
  <cp:lastPrinted>2015-10-16T13:43:25Z</cp:lastPrinted>
  <dcterms:created xsi:type="dcterms:W3CDTF">2015-10-11T17:39:18Z</dcterms:created>
  <dcterms:modified xsi:type="dcterms:W3CDTF">2015-10-16T15:22:00Z</dcterms:modified>
</cp:coreProperties>
</file>