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9" r:id="rId4"/>
    <p:sldId id="257" r:id="rId5"/>
    <p:sldId id="258" r:id="rId6"/>
    <p:sldId id="263" r:id="rId7"/>
    <p:sldId id="260" r:id="rId8"/>
    <p:sldId id="261" r:id="rId9"/>
    <p:sldId id="267" r:id="rId10"/>
    <p:sldId id="264" r:id="rId11"/>
    <p:sldId id="265" r:id="rId12"/>
    <p:sldId id="268" r:id="rId13"/>
    <p:sldId id="266" r:id="rId14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5" autoAdjust="0"/>
    <p:restoredTop sz="70292" autoAdjust="0"/>
  </p:normalViewPr>
  <p:slideViewPr>
    <p:cSldViewPr snapToGrid="0">
      <p:cViewPr varScale="1">
        <p:scale>
          <a:sx n="93" d="100"/>
          <a:sy n="93" d="100"/>
        </p:scale>
        <p:origin x="2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59FB64E-1D15-46F9-A045-B2758F64A9FC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DDC7EEC3-1088-4807-9B81-C13569F9E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8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7EEC3-1088-4807-9B81-C13569F9E3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29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7EEC3-1088-4807-9B81-C13569F9E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2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7EEC3-1088-4807-9B81-C13569F9E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44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7EEC3-1088-4807-9B81-C13569F9E3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0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7EEC3-1088-4807-9B81-C13569F9E3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32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7EEC3-1088-4807-9B81-C13569F9E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7EEC3-1088-4807-9B81-C13569F9E3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2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7EEC3-1088-4807-9B81-C13569F9E3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2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7EEC3-1088-4807-9B81-C13569F9E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2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7EEC3-1088-4807-9B81-C13569F9E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3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7EEC3-1088-4807-9B81-C13569F9E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2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C98-2C03-4F12-A247-931F141A2036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0CD9-7648-49A7-A588-C26627C1B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8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C98-2C03-4F12-A247-931F141A2036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0CD9-7648-49A7-A588-C26627C1B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8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C98-2C03-4F12-A247-931F141A2036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0CD9-7648-49A7-A588-C26627C1B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2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C98-2C03-4F12-A247-931F141A2036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0CD9-7648-49A7-A588-C26627C1B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3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C98-2C03-4F12-A247-931F141A2036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0CD9-7648-49A7-A588-C26627C1B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5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C98-2C03-4F12-A247-931F141A2036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0CD9-7648-49A7-A588-C26627C1B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4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C98-2C03-4F12-A247-931F141A2036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0CD9-7648-49A7-A588-C26627C1B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6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C98-2C03-4F12-A247-931F141A2036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0CD9-7648-49A7-A588-C26627C1B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C98-2C03-4F12-A247-931F141A2036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0CD9-7648-49A7-A588-C26627C1B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C98-2C03-4F12-A247-931F141A2036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0CD9-7648-49A7-A588-C26627C1B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8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0C98-2C03-4F12-A247-931F141A2036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0CD9-7648-49A7-A588-C26627C1B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5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20C98-2C03-4F12-A247-931F141A2036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C0CD9-7648-49A7-A588-C26627C1B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8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YBNDs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Library Video Collaborations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Jill Powell, Jeremy Cusker, Sean Taylor</a:t>
            </a:r>
          </a:p>
          <a:p>
            <a:r>
              <a:rPr lang="en-US" sz="2000" dirty="0" smtClean="0"/>
              <a:t>Cornell University</a:t>
            </a:r>
          </a:p>
          <a:p>
            <a:endParaRPr lang="en-US" sz="2000" dirty="0"/>
          </a:p>
          <a:p>
            <a:r>
              <a:rPr lang="en-US" sz="2000" dirty="0" smtClean="0"/>
              <a:t>Upstate New York Science Librarians Meeting, Cornell Plantations</a:t>
            </a:r>
          </a:p>
          <a:p>
            <a:r>
              <a:rPr lang="en-US" sz="2000" dirty="0" smtClean="0"/>
              <a:t>Oct 23, 2015</a:t>
            </a:r>
            <a:endParaRPr lang="en-US" sz="2000" dirty="0"/>
          </a:p>
        </p:txBody>
      </p:sp>
      <p:pic>
        <p:nvPicPr>
          <p:cNvPr id="4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1999" cy="1307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3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90" y="200025"/>
            <a:ext cx="75819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5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17" y="348775"/>
            <a:ext cx="8863048" cy="594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8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8" y="1188976"/>
            <a:ext cx="10515600" cy="1325563"/>
          </a:xfrm>
        </p:spPr>
        <p:txBody>
          <a:bodyPr/>
          <a:lstStyle/>
          <a:p>
            <a:r>
              <a:rPr lang="en-US" dirty="0" smtClean="0"/>
              <a:t>Next time around...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198" y="2395641"/>
            <a:ext cx="10515600" cy="4351338"/>
          </a:xfrm>
        </p:spPr>
        <p:txBody>
          <a:bodyPr/>
          <a:lstStyle/>
          <a:p>
            <a:r>
              <a:rPr lang="en-US" dirty="0" smtClean="0"/>
              <a:t>Short- to medium-term: Make small changes, swap out individual slides/voiceover to reflect UI changes, new syllabi</a:t>
            </a:r>
          </a:p>
          <a:p>
            <a:r>
              <a:rPr lang="en-US" dirty="0" smtClean="0"/>
              <a:t>Longer term: develop a workflow to produce and update these                                           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1999" cy="1307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41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1999" cy="130787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287" y="1723907"/>
            <a:ext cx="10519162" cy="4300878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Want to see the finished videos?</a:t>
            </a:r>
            <a:br>
              <a:rPr lang="en-US" dirty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bit.ly/1YBNDsi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2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1114062"/>
            <a:ext cx="10515600" cy="1325563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2186028"/>
            <a:ext cx="10515600" cy="4351338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Result of recent faculty survey: </a:t>
            </a:r>
          </a:p>
          <a:p>
            <a:pPr lvl="1"/>
            <a:r>
              <a:rPr lang="en-US" sz="8000" dirty="0" smtClean="0"/>
              <a:t>33% of engineering faculty didn’t know about our instructional services </a:t>
            </a:r>
          </a:p>
          <a:p>
            <a:pPr lvl="1"/>
            <a:r>
              <a:rPr lang="en-US" sz="8000" dirty="0" smtClean="0"/>
              <a:t>32% say fewer than half their undergrads can evaluate information critically</a:t>
            </a:r>
          </a:p>
          <a:p>
            <a:pPr marL="0" indent="0">
              <a:buNone/>
            </a:pPr>
            <a:endParaRPr lang="en-US" sz="8000" dirty="0" smtClean="0"/>
          </a:p>
          <a:p>
            <a:r>
              <a:rPr lang="en-US" sz="8000" dirty="0" smtClean="0"/>
              <a:t>Director of College of Engineering’s Teaching Excellence Institute: </a:t>
            </a:r>
          </a:p>
          <a:p>
            <a:pPr lvl="1"/>
            <a:r>
              <a:rPr lang="en-US" sz="8000" dirty="0" smtClean="0"/>
              <a:t>Helps </a:t>
            </a:r>
            <a:r>
              <a:rPr lang="en-US" sz="8000" dirty="0"/>
              <a:t>faculty with grants and course reviews.</a:t>
            </a:r>
            <a:endParaRPr lang="en-US" sz="8000" dirty="0" smtClean="0"/>
          </a:p>
          <a:p>
            <a:pPr lvl="1"/>
            <a:r>
              <a:rPr lang="en-US" sz="8000" dirty="0" smtClean="0"/>
              <a:t>Faculty </a:t>
            </a:r>
            <a:r>
              <a:rPr lang="en-US" sz="8000" dirty="0"/>
              <a:t>eager to get her assistance</a:t>
            </a:r>
            <a:r>
              <a:rPr lang="en-US" sz="8000" dirty="0" smtClean="0"/>
              <a:t>.</a:t>
            </a:r>
          </a:p>
          <a:p>
            <a:pPr lvl="1"/>
            <a:r>
              <a:rPr lang="en-US" sz="8000" dirty="0" smtClean="0"/>
              <a:t>Courses </a:t>
            </a:r>
            <a:r>
              <a:rPr lang="en-US" sz="8000" dirty="0" err="1" smtClean="0"/>
              <a:t>EngrD</a:t>
            </a:r>
            <a:r>
              <a:rPr lang="en-US" sz="8000" dirty="0" smtClean="0"/>
              <a:t> 2020 (Statics), MSE 3030 (Thermodynamics), BME 4110 (Human Health)</a:t>
            </a:r>
          </a:p>
          <a:p>
            <a:pPr lvl="1"/>
            <a:endParaRPr lang="en-US" sz="8000" dirty="0" smtClean="0"/>
          </a:p>
          <a:p>
            <a:r>
              <a:rPr lang="en-US" sz="8000" dirty="0"/>
              <a:t>Goal – </a:t>
            </a:r>
            <a:endParaRPr lang="en-US" sz="8000" dirty="0" smtClean="0"/>
          </a:p>
          <a:p>
            <a:pPr lvl="1"/>
            <a:r>
              <a:rPr lang="en-US" sz="8000" dirty="0" smtClean="0"/>
              <a:t>Provide </a:t>
            </a:r>
            <a:r>
              <a:rPr lang="en-US" sz="8000" dirty="0"/>
              <a:t>just in time instruction integrated in homework </a:t>
            </a:r>
            <a:r>
              <a:rPr lang="en-US" sz="8000" dirty="0" smtClean="0"/>
              <a:t>assignments</a:t>
            </a:r>
          </a:p>
          <a:p>
            <a:pPr lvl="1"/>
            <a:r>
              <a:rPr lang="en-US" sz="8000" dirty="0" smtClean="0"/>
              <a:t>Compatible </a:t>
            </a:r>
            <a:r>
              <a:rPr lang="en-US" sz="8000" dirty="0"/>
              <a:t>with flipped </a:t>
            </a:r>
            <a:r>
              <a:rPr lang="en-US" sz="8000" dirty="0" smtClean="0"/>
              <a:t>classroom</a:t>
            </a:r>
          </a:p>
          <a:p>
            <a:pPr lvl="1"/>
            <a:r>
              <a:rPr lang="en-US" sz="8000" dirty="0" smtClean="0"/>
              <a:t>Assessments to go out mid semester</a:t>
            </a:r>
          </a:p>
          <a:p>
            <a:pPr lvl="1"/>
            <a:r>
              <a:rPr lang="en-US" sz="8000" dirty="0" smtClean="0"/>
              <a:t>8 videos created within a month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pic>
        <p:nvPicPr>
          <p:cNvPr id="4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4467"/>
            <a:ext cx="12191999" cy="1307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90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6" y="1052409"/>
            <a:ext cx="10515600" cy="1325563"/>
          </a:xfrm>
        </p:spPr>
        <p:txBody>
          <a:bodyPr/>
          <a:lstStyle/>
          <a:p>
            <a:r>
              <a:rPr lang="en-US" dirty="0" smtClean="0"/>
              <a:t>Collaborators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6" y="2122508"/>
            <a:ext cx="10515600" cy="4351338"/>
          </a:xfrm>
        </p:spPr>
        <p:txBody>
          <a:bodyPr/>
          <a:lstStyle/>
          <a:p>
            <a:r>
              <a:rPr lang="en-US" dirty="0"/>
              <a:t>Director, Engineering Teaching Excellence Institute (Kathy Dimiduk)</a:t>
            </a:r>
          </a:p>
          <a:p>
            <a:r>
              <a:rPr lang="en-US" dirty="0" smtClean="0"/>
              <a:t>Library IT (Sean Taylor, Matt Ryan)</a:t>
            </a:r>
          </a:p>
          <a:p>
            <a:r>
              <a:rPr lang="en-US" dirty="0" smtClean="0"/>
              <a:t>Engineering Librarians (Jeremy Cusker, Jill Powell)</a:t>
            </a:r>
          </a:p>
          <a:p>
            <a:r>
              <a:rPr lang="en-US" dirty="0" smtClean="0"/>
              <a:t>Engineering professors (Mike Thompson, Nozomi Nishimura, Meredith Silberstein)</a:t>
            </a:r>
          </a:p>
          <a:p>
            <a:r>
              <a:rPr lang="en-US" dirty="0" smtClean="0"/>
              <a:t>Research &amp; Assessment Unit – editing and design (Zsuzsa Koltay, Carla DeMello, Melanie Lefkowitz)</a:t>
            </a:r>
          </a:p>
          <a:p>
            <a:r>
              <a:rPr lang="en-US" dirty="0" smtClean="0"/>
              <a:t>AULs and Directors (Xin Li, Erla Heyns, Kornelia Tancheva)</a:t>
            </a:r>
          </a:p>
          <a:p>
            <a:r>
              <a:rPr lang="en-US" dirty="0" smtClean="0"/>
              <a:t>Assessment (Gaby Castro Gessner)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1999" cy="1307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41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0212" y="166461"/>
            <a:ext cx="9991046" cy="65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27" y="92568"/>
            <a:ext cx="10123534" cy="66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48" y="215021"/>
            <a:ext cx="11090726" cy="62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76160"/>
            <a:ext cx="10515600" cy="1325563"/>
          </a:xfrm>
        </p:spPr>
        <p:txBody>
          <a:bodyPr/>
          <a:lstStyle/>
          <a:p>
            <a:r>
              <a:rPr lang="en-US" dirty="0" smtClean="0"/>
              <a:t>What Worked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000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Tech support – brought microphones, lights, editing, audio postproduction, etc.</a:t>
            </a:r>
          </a:p>
          <a:p>
            <a:r>
              <a:rPr lang="en-US" dirty="0" smtClean="0"/>
              <a:t>Opportunity to reach a large number of students; more than through regular instruction sessions</a:t>
            </a:r>
          </a:p>
          <a:p>
            <a:r>
              <a:rPr lang="en-US" dirty="0" smtClean="0"/>
              <a:t>…and in ENGRD classes that don’t normally have library instruction (50% of all sophomores)</a:t>
            </a:r>
          </a:p>
          <a:p>
            <a:r>
              <a:rPr lang="en-US" dirty="0" smtClean="0"/>
              <a:t>Consistency (branding, slides, citation info, contact info)</a:t>
            </a:r>
          </a:p>
          <a:p>
            <a:r>
              <a:rPr lang="en-US" dirty="0" smtClean="0"/>
              <a:t>Director of Teaching Excellence Institute key</a:t>
            </a:r>
          </a:p>
          <a:p>
            <a:r>
              <a:rPr lang="en-US" dirty="0" smtClean="0"/>
              <a:t>All parties seemed interested in the videos </a:t>
            </a:r>
          </a:p>
          <a:p>
            <a:endParaRPr lang="en-US" dirty="0"/>
          </a:p>
        </p:txBody>
      </p:sp>
      <p:pic>
        <p:nvPicPr>
          <p:cNvPr id="4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1999" cy="1307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309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8" y="1188976"/>
            <a:ext cx="10515600" cy="1325563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198" y="2395641"/>
            <a:ext cx="10515600" cy="4351338"/>
          </a:xfrm>
        </p:spPr>
        <p:txBody>
          <a:bodyPr/>
          <a:lstStyle/>
          <a:p>
            <a:r>
              <a:rPr lang="en-US" dirty="0" smtClean="0"/>
              <a:t>Large number of people involved: took too much time to communicate current status</a:t>
            </a:r>
          </a:p>
          <a:p>
            <a:r>
              <a:rPr lang="en-US" dirty="0" smtClean="0"/>
              <a:t>Short time-frame for writing scripts, editing, several takes</a:t>
            </a:r>
          </a:p>
          <a:p>
            <a:r>
              <a:rPr lang="en-US" dirty="0" smtClean="0"/>
              <a:t>Lack of communication from faculty: Other priorities, gone for summer</a:t>
            </a:r>
            <a:endParaRPr lang="en-US" dirty="0"/>
          </a:p>
          <a:p>
            <a:r>
              <a:rPr lang="en-US" dirty="0" smtClean="0"/>
              <a:t>Goal of having assessment figures right away</a:t>
            </a:r>
          </a:p>
          <a:p>
            <a:r>
              <a:rPr lang="en-US" dirty="0" smtClean="0"/>
              <a:t>Midway through videos: Our homepage changed, had to edit several videos.</a:t>
            </a:r>
          </a:p>
          <a:p>
            <a:r>
              <a:rPr lang="en-US" dirty="0"/>
              <a:t>Small errors: incorrect fonts, small spelling errors.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1999" cy="1307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09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8" y="1188976"/>
            <a:ext cx="10515600" cy="1325563"/>
          </a:xfrm>
        </p:spPr>
        <p:txBody>
          <a:bodyPr/>
          <a:lstStyle/>
          <a:p>
            <a:r>
              <a:rPr lang="en-US" dirty="0" smtClean="0"/>
              <a:t>Challenges,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198" y="2395641"/>
            <a:ext cx="10515600" cy="4351338"/>
          </a:xfrm>
        </p:spPr>
        <p:txBody>
          <a:bodyPr/>
          <a:lstStyle/>
          <a:p>
            <a:r>
              <a:rPr lang="en-US" dirty="0" smtClean="0"/>
              <a:t>Can’t capture uncompressed version (limitation of </a:t>
            </a:r>
            <a:r>
              <a:rPr lang="en-US" dirty="0" err="1" smtClean="0"/>
              <a:t>Panopto</a:t>
            </a:r>
            <a:r>
              <a:rPr lang="en-US" dirty="0" smtClean="0"/>
              <a:t>), limits some editing options</a:t>
            </a:r>
          </a:p>
          <a:p>
            <a:r>
              <a:rPr lang="en-US" dirty="0" smtClean="0"/>
              <a:t>Unified graphic design looked good but complicated editing process (font matching, etc.)</a:t>
            </a:r>
          </a:p>
          <a:p>
            <a:r>
              <a:rPr lang="en-US" dirty="0" smtClean="0"/>
              <a:t>Happened during summer (vacations)                                           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6" descr="cu_logo_sml_150_ppt.jpg                                        000B7307&#10;MPF28 Panther                  BD8AC844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2191999" cy="1307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39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430</Words>
  <Application>Microsoft Office PowerPoint</Application>
  <PresentationFormat>Widescreen</PresentationFormat>
  <Paragraphs>65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Library Video Collaborations</vt:lpstr>
      <vt:lpstr>Background</vt:lpstr>
      <vt:lpstr>Collaborators </vt:lpstr>
      <vt:lpstr>PowerPoint Presentation</vt:lpstr>
      <vt:lpstr>PowerPoint Presentation</vt:lpstr>
      <vt:lpstr>PowerPoint Presentation</vt:lpstr>
      <vt:lpstr>What Worked Well</vt:lpstr>
      <vt:lpstr>Challenges</vt:lpstr>
      <vt:lpstr>Challenges, cont’d</vt:lpstr>
      <vt:lpstr>PowerPoint Presentation</vt:lpstr>
      <vt:lpstr>PowerPoint Presentation</vt:lpstr>
      <vt:lpstr>Next time around...</vt:lpstr>
      <vt:lpstr>Questions?  Want to see the finished videos? http://bit.ly/1YBNDsi  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Video Collaborations</dc:title>
  <dc:creator>Jill H. Powell</dc:creator>
  <cp:lastModifiedBy>Anne E Rauh</cp:lastModifiedBy>
  <cp:revision>26</cp:revision>
  <cp:lastPrinted>2015-09-22T21:57:54Z</cp:lastPrinted>
  <dcterms:created xsi:type="dcterms:W3CDTF">2015-09-17T21:27:02Z</dcterms:created>
  <dcterms:modified xsi:type="dcterms:W3CDTF">2015-10-28T18:55:38Z</dcterms:modified>
</cp:coreProperties>
</file>