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92" r:id="rId5"/>
    <p:sldId id="262" r:id="rId6"/>
    <p:sldId id="263" r:id="rId7"/>
    <p:sldId id="278" r:id="rId8"/>
    <p:sldId id="267" r:id="rId9"/>
    <p:sldId id="279" r:id="rId10"/>
    <p:sldId id="268" r:id="rId11"/>
    <p:sldId id="265" r:id="rId12"/>
    <p:sldId id="284" r:id="rId13"/>
    <p:sldId id="271" r:id="rId14"/>
    <p:sldId id="276" r:id="rId15"/>
    <p:sldId id="272" r:id="rId16"/>
    <p:sldId id="294" r:id="rId17"/>
    <p:sldId id="275" r:id="rId18"/>
    <p:sldId id="274" r:id="rId19"/>
    <p:sldId id="288" r:id="rId20"/>
    <p:sldId id="289" r:id="rId21"/>
    <p:sldId id="286" r:id="rId22"/>
    <p:sldId id="29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6F65"/>
    <a:srgbClr val="2888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54" autoAdjust="0"/>
    <p:restoredTop sz="88503" autoAdjust="0"/>
  </p:normalViewPr>
  <p:slideViewPr>
    <p:cSldViewPr>
      <p:cViewPr varScale="1">
        <p:scale>
          <a:sx n="74" d="100"/>
          <a:sy n="74" d="100"/>
        </p:scale>
        <p:origin x="-16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CDA83-CD66-4E53-B1A6-A1A258841903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6483-8FC3-4AEC-8DA8-DA23F33760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0AE8DF-7FAE-46B3-9421-181A57B54C0A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F18426-192C-48D4-B91B-1477C0BB1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8426-192C-48D4-B91B-1477C0BB17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2772-7D8C-471E-A76F-FFB94C45AC98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DD5-303E-49A2-8F1E-528AA520C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2772-7D8C-471E-A76F-FFB94C45AC98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DD5-303E-49A2-8F1E-528AA520C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2772-7D8C-471E-A76F-FFB94C45AC98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DD5-303E-49A2-8F1E-528AA520C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2772-7D8C-471E-A76F-FFB94C45AC98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DD5-303E-49A2-8F1E-528AA520C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2772-7D8C-471E-A76F-FFB94C45AC98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DD5-303E-49A2-8F1E-528AA520C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2772-7D8C-471E-A76F-FFB94C45AC98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DD5-303E-49A2-8F1E-528AA520C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2772-7D8C-471E-A76F-FFB94C45AC98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DD5-303E-49A2-8F1E-528AA520C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2772-7D8C-471E-A76F-FFB94C45AC98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DD5-303E-49A2-8F1E-528AA520C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2772-7D8C-471E-A76F-FFB94C45AC98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DD5-303E-49A2-8F1E-528AA520C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2772-7D8C-471E-A76F-FFB94C45AC98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DD5-303E-49A2-8F1E-528AA520C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2772-7D8C-471E-A76F-FFB94C45AC98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6CDD5-303E-49A2-8F1E-528AA520C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32772-7D8C-471E-A76F-FFB94C45AC98}" type="datetimeFigureOut">
              <a:rPr lang="en-US" smtClean="0"/>
              <a:pPr/>
              <a:t>12/17/2010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6CDD5-303E-49A2-8F1E-528AA520CD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ature.com/nrm/journal/v4/n3/full/nrm1054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sc3@cornell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3124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Mining</a:t>
            </a:r>
          </a:p>
          <a:p>
            <a:r>
              <a:rPr lang="en-US" sz="2800" dirty="0" smtClean="0"/>
              <a:t>Data Fusion</a:t>
            </a:r>
          </a:p>
          <a:p>
            <a:endParaRPr lang="en-US" dirty="0" smtClean="0"/>
          </a:p>
          <a:p>
            <a:r>
              <a:rPr lang="en-US" dirty="0" smtClean="0"/>
              <a:t>Kathy Chiang</a:t>
            </a:r>
          </a:p>
          <a:p>
            <a:r>
              <a:rPr lang="en-US" dirty="0" smtClean="0"/>
              <a:t>Upstate 2010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"/>
            <a:ext cx="6512218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6248400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http://www.ursyn.com/twod/pages/Data%20Mining.htm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4770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http://www.macris.com/mp/dc/emr/</a:t>
            </a:r>
            <a:endParaRPr lang="en-US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t="11512" b="5604"/>
          <a:stretch>
            <a:fillRect/>
          </a:stretch>
        </p:blipFill>
        <p:spPr bwMode="auto">
          <a:xfrm>
            <a:off x="304800" y="228600"/>
            <a:ext cx="47767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t="16368" b="3836"/>
          <a:stretch>
            <a:fillRect/>
          </a:stretch>
        </p:blipFill>
        <p:spPr bwMode="auto">
          <a:xfrm>
            <a:off x="4122989" y="685800"/>
            <a:ext cx="502101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t="12117"/>
          <a:stretch>
            <a:fillRect/>
          </a:stretch>
        </p:blipFill>
        <p:spPr bwMode="auto">
          <a:xfrm>
            <a:off x="228600" y="2514600"/>
            <a:ext cx="5614988" cy="331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810000"/>
            <a:ext cx="4419600" cy="259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4498"/>
            <a:ext cx="8229600" cy="502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38200" y="54102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Integration from proteins to organs: the </a:t>
            </a:r>
            <a:r>
              <a:rPr lang="en-US" sz="1200" dirty="0" err="1" smtClean="0">
                <a:hlinkClick r:id="rId4"/>
              </a:rPr>
              <a:t>Physiome</a:t>
            </a:r>
            <a:r>
              <a:rPr lang="en-US" sz="1200" dirty="0" smtClean="0">
                <a:hlinkClick r:id="rId4"/>
              </a:rPr>
              <a:t> Project</a:t>
            </a:r>
            <a:endParaRPr lang="en-US" sz="1200" dirty="0" smtClean="0"/>
          </a:p>
          <a:p>
            <a:r>
              <a:rPr lang="en-US" sz="1200" dirty="0" smtClean="0"/>
              <a:t>Peter J. Hunter and Thomas K. Borg</a:t>
            </a:r>
          </a:p>
          <a:p>
            <a:r>
              <a:rPr lang="en-US" sz="1200" dirty="0" smtClean="0"/>
              <a:t>Nature Reviews Molecular Cell Biology 4, 237-243 (March 2003)</a:t>
            </a:r>
          </a:p>
          <a:p>
            <a:r>
              <a:rPr lang="en-US" sz="1200" dirty="0" smtClean="0"/>
              <a:t>doi:10.1038/nrm1017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4775"/>
            <a:ext cx="883209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86200" y="2164140"/>
            <a:ext cx="5181600" cy="3046988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</a:rPr>
              <a:t>Expertise</a:t>
            </a:r>
          </a:p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</a:rPr>
              <a:t>Scales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1800" y="-304800"/>
            <a:ext cx="5867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endParaRPr lang="en-US" sz="2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048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Expertise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177147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Dynamic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2098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Algorithms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09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Scales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3962400"/>
            <a:ext cx="8153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Libraries</a:t>
            </a:r>
            <a:endParaRPr lang="en-US" sz="17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588" y="742950"/>
            <a:ext cx="66008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62484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http://www.wired.com/wiredscience/2009/09/googlefoodwebs/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533400"/>
            <a:ext cx="4724400" cy="1200329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Algorithms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6400800" cy="44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257800"/>
            <a:ext cx="8418001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62484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www.streambase.com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853" y="2209800"/>
            <a:ext cx="774094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001000" cy="528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61722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http://fodava.gatech.edu/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843754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19600" y="457200"/>
            <a:ext cx="3810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Transforming Raw Data into Valuable Content</a:t>
            </a:r>
          </a:p>
          <a:p>
            <a:r>
              <a:rPr lang="en-US" dirty="0" err="1" smtClean="0"/>
              <a:t>Endeca’s</a:t>
            </a:r>
            <a:r>
              <a:rPr lang="en-US" dirty="0" smtClean="0"/>
              <a:t> Information Transformation Layer (ITL) provides content acquisition and enrichment capabilities to help you efficiently combine information from any source into a single integrated view and add value on top of the raw data.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5867400"/>
            <a:ext cx="3886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http://www.endeca.com/products-information-access-platform-information-transformation-layer.htm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1781175"/>
            <a:ext cx="81153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5334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685800"/>
            <a:ext cx="4124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1781175"/>
            <a:ext cx="81153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4572000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88806"/>
                </a:solidFill>
              </a:rPr>
              <a:t>You have this</a:t>
            </a:r>
            <a:endParaRPr lang="en-US" sz="3200" b="1" dirty="0">
              <a:solidFill>
                <a:srgbClr val="2888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500063"/>
            <a:ext cx="69246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91000" y="2362200"/>
            <a:ext cx="3200400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56F65"/>
                </a:solidFill>
              </a:rPr>
              <a:t>You have corresponded with this author</a:t>
            </a:r>
            <a:endParaRPr lang="en-US" sz="2400" b="1" dirty="0">
              <a:solidFill>
                <a:srgbClr val="356F6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914400"/>
            <a:ext cx="6553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Questions?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hlinkClick r:id="rId2"/>
              </a:rPr>
              <a:t>ksc3@cornell.edu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mtClean="0"/>
              <a:t>Paper at:  http://docs.lib.purdue.edu/iatul2010/conf/day1/4/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5181600"/>
            <a:ext cx="708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material is based upon work supported by the National Science Foundation under Grant No. III-0712989.</a:t>
            </a:r>
          </a:p>
          <a:p>
            <a:r>
              <a:rPr lang="en-US" sz="1400" dirty="0" smtClean="0"/>
              <a:t>Any opinions, findings, and conclusions or recommendations expressed in this material</a:t>
            </a:r>
            <a:br>
              <a:rPr lang="en-US" sz="1400" dirty="0" smtClean="0"/>
            </a:br>
            <a:r>
              <a:rPr lang="en-US" sz="1400" dirty="0" smtClean="0"/>
              <a:t>are those of the author(s) and do not necessarily reflect the views of the National Science Foundation.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41604"/>
            <a:ext cx="6400800" cy="534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66800" y="6172200"/>
            <a:ext cx="510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Los Angeles Harbor      --</a:t>
            </a:r>
            <a:r>
              <a:rPr lang="en-US" dirty="0" err="1" smtClean="0"/>
              <a:t>google</a:t>
            </a:r>
            <a:r>
              <a:rPr lang="en-US" dirty="0" smtClean="0"/>
              <a:t> maps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05200"/>
            <a:ext cx="3551912" cy="29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3581400" cy="3210469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62400" y="1066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Mining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4102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Data Fusion</a:t>
            </a:r>
            <a:endParaRPr lang="en-US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1689" b="46946"/>
          <a:stretch>
            <a:fillRect/>
          </a:stretch>
        </p:blipFill>
        <p:spPr bwMode="auto">
          <a:xfrm>
            <a:off x="731765" y="914400"/>
            <a:ext cx="787883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76800"/>
            <a:ext cx="3000375" cy="156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3429000" cy="299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0"/>
            <a:ext cx="43243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590800"/>
            <a:ext cx="1428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81000"/>
            <a:ext cx="2514600" cy="36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25908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</a:rPr>
              <a:t>Algorithms</a:t>
            </a:r>
            <a:endParaRPr lang="en-US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7543800" cy="589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429000" y="2286000"/>
            <a:ext cx="5334000" cy="426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57600" y="2438400"/>
            <a:ext cx="525780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000" dirty="0" smtClean="0"/>
              <a:t>“automatically or semi-automatically transforming information from different sources and different points in time into a representation that provides effective support for human or automated decision making” 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943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Bostrom</a:t>
            </a:r>
            <a:r>
              <a:rPr lang="en-US" sz="1600" dirty="0" smtClean="0"/>
              <a:t>, H.   </a:t>
            </a:r>
            <a:r>
              <a:rPr lang="en-US" sz="1600" i="1" dirty="0" smtClean="0"/>
              <a:t>On the Definition of Information Fusion as a Field of Research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8077200" cy="60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477000"/>
            <a:ext cx="632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http://cvis.odeum.com/images/CVIS_CALM_copyrights.jpg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8077200" cy="60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2438400"/>
            <a:ext cx="5715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</a:rPr>
              <a:t>Temporal, dynamic</a:t>
            </a:r>
            <a:endParaRPr lang="en-US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17367</TotalTime>
  <Words>239</Words>
  <Application>Microsoft Office PowerPoint</Application>
  <PresentationFormat>On-screen Show (4:3)</PresentationFormat>
  <Paragraphs>63</Paragraphs>
  <Slides>22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ksc3</dc:creator>
  <cp:lastModifiedBy>University Libraries</cp:lastModifiedBy>
  <cp:revision>806</cp:revision>
  <dcterms:created xsi:type="dcterms:W3CDTF">2010-10-10T21:02:40Z</dcterms:created>
  <dcterms:modified xsi:type="dcterms:W3CDTF">2010-12-17T21:58:45Z</dcterms:modified>
</cp:coreProperties>
</file>