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0"/>
  </p:notesMasterIdLst>
  <p:handoutMasterIdLst>
    <p:handoutMasterId r:id="rId11"/>
  </p:handoutMasterIdLst>
  <p:sldIdLst>
    <p:sldId id="262" r:id="rId2"/>
    <p:sldId id="256" r:id="rId3"/>
    <p:sldId id="260" r:id="rId4"/>
    <p:sldId id="264" r:id="rId5"/>
    <p:sldId id="261" r:id="rId6"/>
    <p:sldId id="265" r:id="rId7"/>
    <p:sldId id="266" r:id="rId8"/>
    <p:sldId id="267" r:id="rId9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FF475B6D-C218-4049-B766-788E61356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78892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738" y="0"/>
            <a:ext cx="3055937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850" y="4421188"/>
            <a:ext cx="5643563" cy="4189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559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738" y="8842375"/>
            <a:ext cx="3055937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D6AB3-E224-4DE9-8D18-CC6A2AE8C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12232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D6AB3-E224-4DE9-8D18-CC6A2AE8CDDE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86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CABAE42-8AE3-4C09-A9B8-5B51591272E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BAE42-8AE3-4C09-A9B8-5B51591272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BAE42-8AE3-4C09-A9B8-5B51591272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BAE42-8AE3-4C09-A9B8-5B51591272E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CABAE42-8AE3-4C09-A9B8-5B51591272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BAE42-8AE3-4C09-A9B8-5B51591272E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BAE42-8AE3-4C09-A9B8-5B51591272E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BAE42-8AE3-4C09-A9B8-5B51591272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BAE42-8AE3-4C09-A9B8-5B51591272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BAE42-8AE3-4C09-A9B8-5B51591272E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CABAE42-8AE3-4C09-A9B8-5B51591272E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CABAE42-8AE3-4C09-A9B8-5B51591272E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66800" y="3886200"/>
            <a:ext cx="4876800" cy="17526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Janet Pease</a:t>
            </a:r>
          </a:p>
          <a:p>
            <a:r>
              <a:rPr lang="en-US" b="1" dirty="0" smtClean="0"/>
              <a:t>Syracuse University</a:t>
            </a:r>
          </a:p>
          <a:p>
            <a:r>
              <a:rPr lang="en-US" b="1" dirty="0" smtClean="0"/>
              <a:t>jlpease@syr.edu</a:t>
            </a:r>
          </a:p>
          <a:p>
            <a:r>
              <a:rPr lang="en-US" b="1" dirty="0" smtClean="0"/>
              <a:t>October 24, 2014</a:t>
            </a:r>
            <a:endParaRPr lang="en-US" b="1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600200"/>
          </a:xfrm>
        </p:spPr>
        <p:txBody>
          <a:bodyPr/>
          <a:lstStyle/>
          <a:p>
            <a:r>
              <a:rPr lang="en-US" dirty="0" smtClean="0"/>
              <a:t>Introducing BrowZine™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1200" y="3429000"/>
            <a:ext cx="2056067" cy="2142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BAE42-8AE3-4C09-A9B8-5B51591272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7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What is it?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free app from Third Iron that is downloaded to a mobile device (Apple and Android (as </a:t>
            </a:r>
            <a:r>
              <a:rPr lang="en-US" smtClean="0"/>
              <a:t>of mid-October 2014!))</a:t>
            </a:r>
            <a:endParaRPr lang="en-US" dirty="0" smtClean="0"/>
          </a:p>
          <a:p>
            <a:r>
              <a:rPr lang="en-US" dirty="0" smtClean="0"/>
              <a:t>Started in 2011</a:t>
            </a:r>
          </a:p>
          <a:p>
            <a:r>
              <a:rPr lang="en-US" dirty="0" smtClean="0"/>
              <a:t>Works </a:t>
            </a:r>
            <a:r>
              <a:rPr lang="en-US" dirty="0"/>
              <a:t>by uniting articles from databases into complete journals, then arranging them by subject on a library-branded </a:t>
            </a:r>
            <a:r>
              <a:rPr lang="en-US" dirty="0" smtClean="0"/>
              <a:t>newsstand</a:t>
            </a:r>
          </a:p>
          <a:p>
            <a:r>
              <a:rPr lang="en-US" dirty="0" smtClean="0"/>
              <a:t>Includes both OA and subscription journals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105467"/>
            <a:ext cx="4180046" cy="459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596467"/>
            <a:ext cx="1159002" cy="1512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BAE42-8AE3-4C09-A9B8-5B51591272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64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What it can do for users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After </a:t>
            </a:r>
            <a:r>
              <a:rPr lang="en-US" sz="2800" dirty="0"/>
              <a:t>choosing </a:t>
            </a:r>
            <a:r>
              <a:rPr lang="en-US" sz="2800" dirty="0" smtClean="0"/>
              <a:t>their </a:t>
            </a:r>
            <a:r>
              <a:rPr lang="en-US" sz="2800" dirty="0"/>
              <a:t>subscribing institution users can</a:t>
            </a:r>
            <a:r>
              <a:rPr lang="en-US" sz="2800" dirty="0" smtClean="0"/>
              <a:t>:</a:t>
            </a:r>
          </a:p>
          <a:p>
            <a:r>
              <a:rPr lang="en-US" dirty="0" smtClean="0"/>
              <a:t>Easily browse and/or read </a:t>
            </a:r>
            <a:r>
              <a:rPr lang="en-US" dirty="0"/>
              <a:t>complete scholarly journals in a format optimized for tablet devices</a:t>
            </a:r>
          </a:p>
          <a:p>
            <a:r>
              <a:rPr lang="en-US" dirty="0"/>
              <a:t>Create a bookshelf of favorite journals</a:t>
            </a:r>
          </a:p>
          <a:p>
            <a:r>
              <a:rPr lang="en-US" dirty="0"/>
              <a:t>Be alerted when new editions of journals are published</a:t>
            </a:r>
          </a:p>
          <a:p>
            <a:r>
              <a:rPr lang="en-US" dirty="0" smtClean="0"/>
              <a:t>Save articles for offline reading</a:t>
            </a:r>
          </a:p>
          <a:p>
            <a:r>
              <a:rPr lang="en-US" dirty="0" smtClean="0"/>
              <a:t>Easily export articles to </a:t>
            </a:r>
            <a:r>
              <a:rPr lang="en-US" dirty="0"/>
              <a:t>Zotero, Mendeley, </a:t>
            </a:r>
            <a:r>
              <a:rPr lang="en-US" dirty="0" smtClean="0"/>
              <a:t>RefWorks, Dropbox </a:t>
            </a:r>
            <a:r>
              <a:rPr lang="en-US" dirty="0"/>
              <a:t>and other </a:t>
            </a:r>
            <a:r>
              <a:rPr lang="en-US" dirty="0" smtClean="0"/>
              <a:t>services</a:t>
            </a:r>
          </a:p>
          <a:p>
            <a:r>
              <a:rPr lang="en-US" dirty="0" smtClean="0"/>
              <a:t>Share articles using Social Media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BAE42-8AE3-4C09-A9B8-5B51591272E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74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Screen Shots 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335" y="1447800"/>
            <a:ext cx="344290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76400" y="6139934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My Bookshelf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3600" y="6139934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Table of Contents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BAE42-8AE3-4C09-A9B8-5B51591272EB}" type="slidenum">
              <a:rPr lang="en-US" smtClean="0"/>
              <a:t>4</a:t>
            </a:fld>
            <a:endParaRPr lang="en-U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204" y="1447800"/>
            <a:ext cx="344406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403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What it can do for libraries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Brand the app with the library’s identity</a:t>
            </a:r>
          </a:p>
          <a:p>
            <a:r>
              <a:rPr lang="en-US" dirty="0" smtClean="0"/>
              <a:t>Extend library outreach by delivering content to the devices our patrons are using in a way they want to use it</a:t>
            </a:r>
          </a:p>
          <a:p>
            <a:r>
              <a:rPr lang="en-US" dirty="0" smtClean="0"/>
              <a:t>Increase usage of existing resources</a:t>
            </a:r>
          </a:p>
          <a:p>
            <a:r>
              <a:rPr lang="en-US" dirty="0" smtClean="0"/>
              <a:t>Monitor mobile usage statistics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947604"/>
            <a:ext cx="2974943" cy="2287143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BAE42-8AE3-4C09-A9B8-5B51591272E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2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Some issues…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Not all subscribed journals are included  </a:t>
            </a:r>
          </a:p>
          <a:p>
            <a:pPr lvl="1"/>
            <a:r>
              <a:rPr lang="en-US" dirty="0" smtClean="0"/>
              <a:t>Users can only get full-text for publishers BrowZine has agreements with</a:t>
            </a:r>
          </a:p>
          <a:p>
            <a:pPr lvl="1"/>
            <a:r>
              <a:rPr lang="en-US" dirty="0" smtClean="0"/>
              <a:t>This is a growing list and libraries can request additional publishers</a:t>
            </a:r>
          </a:p>
          <a:p>
            <a:r>
              <a:rPr lang="en-US" dirty="0" smtClean="0"/>
              <a:t>Content only back to 2005</a:t>
            </a:r>
          </a:p>
          <a:p>
            <a:r>
              <a:rPr lang="en-US" dirty="0" smtClean="0"/>
              <a:t>Not all OA publishers are included</a:t>
            </a:r>
          </a:p>
          <a:p>
            <a:r>
              <a:rPr lang="en-US" dirty="0" smtClean="0"/>
              <a:t>Some problems adding titles to My Bookshelf</a:t>
            </a:r>
          </a:p>
          <a:p>
            <a:pPr lvl="1"/>
            <a:r>
              <a:rPr lang="en-US" dirty="0" smtClean="0"/>
              <a:t>Example: </a:t>
            </a:r>
            <a:r>
              <a:rPr lang="en-US" i="1" dirty="0" smtClean="0"/>
              <a:t>Science</a:t>
            </a:r>
            <a:r>
              <a:rPr lang="en-US" dirty="0" smtClean="0"/>
              <a:t> is not found using a title search, but </a:t>
            </a:r>
            <a:r>
              <a:rPr lang="en-US" i="1" dirty="0" smtClean="0"/>
              <a:t>AAAS Science</a:t>
            </a:r>
            <a:r>
              <a:rPr lang="en-US" dirty="0" smtClean="0"/>
              <a:t> is – NOT intuitive!  </a:t>
            </a:r>
          </a:p>
          <a:p>
            <a:pPr marL="32004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BAE42-8AE3-4C09-A9B8-5B51591272E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0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Conclusion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Browzine™ has a lot of potential and we would be interested in both positive and negative feedback from others who subscribe to it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200400"/>
            <a:ext cx="2157032" cy="2814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BAE42-8AE3-4C09-A9B8-5B51591272E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1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THANK YOU!!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828800"/>
            <a:ext cx="3017520" cy="402336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BAE42-8AE3-4C09-A9B8-5B51591272E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88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904</TotalTime>
  <Words>289</Words>
  <Application>Microsoft Office PowerPoint</Application>
  <PresentationFormat>On-screen Show (4:3)</PresentationFormat>
  <Paragraphs>48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Franklin Gothic Book</vt:lpstr>
      <vt:lpstr>Perpetua</vt:lpstr>
      <vt:lpstr>Wingdings 2</vt:lpstr>
      <vt:lpstr>Equity</vt:lpstr>
      <vt:lpstr>Introducing BrowZine™</vt:lpstr>
      <vt:lpstr>What is it?</vt:lpstr>
      <vt:lpstr>What it can do for users</vt:lpstr>
      <vt:lpstr>Screen Shots </vt:lpstr>
      <vt:lpstr>What it can do for libraries</vt:lpstr>
      <vt:lpstr>Some issues…</vt:lpstr>
      <vt:lpstr>Conclusion</vt:lpstr>
      <vt:lpstr>THANK YOU!!</vt:lpstr>
    </vt:vector>
  </TitlesOfParts>
  <Company>Syracuse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</dc:title>
  <dc:creator>Janet L Pease</dc:creator>
  <cp:lastModifiedBy>Anne E Rauh</cp:lastModifiedBy>
  <cp:revision>30</cp:revision>
  <cp:lastPrinted>2014-10-20T21:57:09Z</cp:lastPrinted>
  <dcterms:created xsi:type="dcterms:W3CDTF">2014-10-15T21:11:05Z</dcterms:created>
  <dcterms:modified xsi:type="dcterms:W3CDTF">2014-11-04T15:20:43Z</dcterms:modified>
</cp:coreProperties>
</file>